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EDF1-3069-46AF-B86D-97E88BF15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C0326B-065D-45AC-B73C-35070ED9E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B53B8-D0D4-4D93-B54B-99B118CEF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D85AA-B5BF-451D-ADA4-FBE742FC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47F47-FE2C-4662-A166-A78F1B2E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23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B645-9E29-4835-A7DE-B112B8B5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4E1D4-5AC8-4835-9D1B-DC83FE262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AD53E-8FDD-4643-BB87-3EC3B2CE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4A67A-07A8-41DB-B6E7-CF1340C5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B83F1-2E5A-405A-B206-FE66EC171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30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D5D6D-2072-4586-8AD6-3FC0E0041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FF6C3-F468-49EB-8DCD-C9C643825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70CAB-3092-49E9-B4A2-623E40F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C8675-230A-4B57-A651-57A20689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808E2-64A6-43E1-A07A-27F97C3C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2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609F-47A3-4C35-AB22-A804EC0F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4AB2-635A-4E42-8483-8776DF344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44529-D752-459C-B343-D850AFFE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E3589-4D7E-49ED-833D-160CF173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2C753-48E1-4508-921E-5D310D19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96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C51F-8CC5-4987-8920-79AF8C39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67771-7030-4B8C-A901-7B18EEECF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88C6F-5039-48F1-A56C-9BC46AA7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79593-8644-4F8A-AFA7-C5287E23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26D3F-B26E-4ED9-9331-1AA453F5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7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C900-6C69-438E-92B7-3D121A9AA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4D538-894A-408A-9701-5BD47C511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581013-DEA3-4786-B682-3CE1DF972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2E0D3-EFC2-4FB7-8176-37EC426F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57667-99B3-4DDB-93F9-AF4D665F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4C599-652A-43D4-A9E0-386D4009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98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7441-30B9-48B4-9A6A-24134F0BB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EC186-D6AA-435E-A550-365B195F2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899264-B8B6-43B1-B2C5-0D9EFF032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7DEAEB-7AFA-4649-B453-8BCB2C9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C5D664-BDA3-4D15-ABA1-B70AED645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ED1D2-2C1D-4017-9DEA-949B4DC7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17AE10-D119-4A0E-868E-A3D79366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FBDBB5-ADFC-48C9-9D53-3CE36546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87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C958E-298B-40E3-BBD0-D4077B67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F1203-34EC-4093-91EF-ACEC6416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D2FBC7-5538-46C7-B5CF-60C3AC50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DE499-D764-4422-8C89-FC6F0EC66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8221EF-1498-4C33-89B0-718580F9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D2A36-5C30-426E-87CF-A17381B5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B9B2D-5C14-4A93-9C9E-116D8E78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1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525EC-DC44-40E2-9994-6EE5DD0F8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15B71-D4CD-4DD0-9AB5-0D98B75F1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9A8A4-4019-4710-BF0C-8EB14C100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A81E5-311D-421F-B110-CC98230DC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35906-4678-4FE4-B595-A7142477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4FA57-0773-45D9-A70E-DD4400A3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9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0E46-C7AA-4145-A5EB-2C78E94AB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017E9-80BE-4D51-9679-28D895924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0D958-0AEF-4BC7-ACDB-518561754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F0CB4-F10A-4C72-9ADA-81846814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31682-8E16-4740-A556-7CBB0642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ECF0B-E9ED-4CD2-A326-FE57507A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9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FC758-D700-481D-8CC4-402E651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63262-00CE-4C94-8F7B-0BF4287AC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A4B41-B1E5-4888-AAFA-40796D0DE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E18CA-0166-4CA3-B88D-DB1830F18F74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EC8E1-39E5-44F8-AD69-CE3B19765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BD1D6-4A2F-4176-BD5F-38EBFB7F75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5977C-788B-4EC2-B734-6913F6767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12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7EAC-C500-44BA-A315-95AF01663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Poppins SemiBold" panose="00000700000000000000" pitchFamily="2" charset="0"/>
                <a:cs typeface="Poppins SemiBold" panose="00000700000000000000" pitchFamily="2" charset="0"/>
              </a:rPr>
              <a:t>Working with Care Opinion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2C7E4-ACE9-4DE6-B900-53230F8ADC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March 2022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0D9BC61-BAC9-4B98-B7C1-226819EF1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57" y="5710517"/>
            <a:ext cx="3886200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7EAC-C500-44BA-A315-95AF0166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 SemiBold" panose="00000700000000000000" pitchFamily="2" charset="0"/>
                <a:cs typeface="Poppins SemiBold" panose="00000700000000000000" pitchFamily="2" charset="0"/>
              </a:rPr>
              <a:t>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2C7E4-ACE9-4DE6-B900-53230F8AD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  <a:r>
              <a:rPr lang="en-GB" dirty="0" err="1">
                <a:latin typeface="Poppins" panose="00000500000000000000" pitchFamily="2" charset="0"/>
                <a:cs typeface="Poppins" panose="00000500000000000000" pitchFamily="2" charset="0"/>
              </a:rPr>
              <a:t>hange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 from </a:t>
            </a:r>
            <a:r>
              <a:rPr lang="en-GB" dirty="0" err="1">
                <a:latin typeface="Poppins" panose="00000500000000000000" pitchFamily="2" charset="0"/>
                <a:cs typeface="Poppins" panose="00000500000000000000" pitchFamily="2" charset="0"/>
              </a:rPr>
              <a:t>LINk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 to HW – commissioner wanted </a:t>
            </a:r>
            <a:r>
              <a:rPr lang="en-GB" b="1" dirty="0">
                <a:latin typeface="Poppins" panose="00000500000000000000" pitchFamily="2" charset="0"/>
                <a:cs typeface="Poppins" panose="00000500000000000000" pitchFamily="2" charset="0"/>
              </a:rPr>
              <a:t>‘horizon scanning’ 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role for us</a:t>
            </a:r>
          </a:p>
          <a:p>
            <a:pPr>
              <a:lnSpc>
                <a:spcPct val="11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Failing hospital</a:t>
            </a:r>
          </a:p>
          <a:p>
            <a:pPr>
              <a:lnSpc>
                <a:spcPct val="11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Information signposting function</a:t>
            </a:r>
          </a:p>
          <a:p>
            <a:pPr>
              <a:lnSpc>
                <a:spcPct val="11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Online becoming more prominent</a:t>
            </a:r>
          </a:p>
          <a:p>
            <a:pPr>
              <a:lnSpc>
                <a:spcPct val="11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Local statutory partners were already using it</a:t>
            </a:r>
          </a:p>
          <a:p>
            <a:pPr>
              <a:lnSpc>
                <a:spcPct val="110000"/>
              </a:lnSpc>
            </a:pP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We signed up from April 2013!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0D9BC61-BAC9-4B98-B7C1-226819EF1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57" y="5710517"/>
            <a:ext cx="3886200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7EAC-C500-44BA-A315-95AF0166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 SemiBold" panose="00000700000000000000" pitchFamily="2" charset="0"/>
                <a:cs typeface="Poppins SemiBold" panose="00000700000000000000" pitchFamily="2" charset="0"/>
              </a:rPr>
              <a:t>How have we used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2C7E4-ACE9-4DE6-B900-53230F8AD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Triangulation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– does it support or challenge our other insight? 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Aggregated insight sharing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– we include it in our monthly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anonymised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insight sharing locally &amp; have added patient stories to it (with consent).</a:t>
            </a:r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0000"/>
              </a:lnSpc>
            </a:pPr>
            <a:r>
              <a:rPr lang="en-GB" b="1" dirty="0">
                <a:latin typeface="Poppins" panose="00000500000000000000" pitchFamily="2" charset="0"/>
                <a:cs typeface="Poppins" panose="00000500000000000000" pitchFamily="2" charset="0"/>
              </a:rPr>
              <a:t>Visible accountability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 – it’s an instant share – are partner organisations responding appropriately? Closing the loop.</a:t>
            </a:r>
          </a:p>
          <a:p>
            <a:pPr>
              <a:lnSpc>
                <a:spcPct val="110000"/>
              </a:lnSpc>
            </a:pPr>
            <a:r>
              <a:rPr lang="en-GB" b="1" dirty="0">
                <a:latin typeface="Poppins" panose="00000500000000000000" pitchFamily="2" charset="0"/>
                <a:cs typeface="Poppins" panose="00000500000000000000" pitchFamily="2" charset="0"/>
              </a:rPr>
              <a:t>Work planning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 – annual priorities and individual projects</a:t>
            </a:r>
          </a:p>
          <a:p>
            <a:pPr>
              <a:lnSpc>
                <a:spcPct val="110000"/>
              </a:lnSpc>
            </a:pPr>
            <a:r>
              <a:rPr lang="en-GB" b="1" dirty="0">
                <a:latin typeface="Poppins" panose="00000500000000000000" pitchFamily="2" charset="0"/>
                <a:cs typeface="Poppins" panose="00000500000000000000" pitchFamily="2" charset="0"/>
              </a:rPr>
              <a:t>Case finding</a:t>
            </a:r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 – signposting cases</a:t>
            </a:r>
            <a:endParaRPr lang="en-GB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0D9BC61-BAC9-4B98-B7C1-226819EF1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57" y="5710517"/>
            <a:ext cx="3886200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42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7EAC-C500-44BA-A315-95AF0166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Poppins SemiBold" panose="00000700000000000000" pitchFamily="2" charset="0"/>
                <a:cs typeface="Poppins SemiBold" panose="00000700000000000000" pitchFamily="2" charset="0"/>
              </a:rPr>
              <a:t>What next?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2C7E4-ACE9-4DE6-B900-53230F8AD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We plan to continue using it locally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– we find it adds well to our engagement &amp; outreach activities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Keep running other channels for insight gathering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– it’s not enough on its own and our population still values paper, telephone &amp; face to face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Support &amp; encourage our providers 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to be better at responding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ICS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– who knows what they may do – we’re not changing who we are </a:t>
            </a:r>
            <a:r>
              <a:rPr lang="en-US">
                <a:latin typeface="Poppins" panose="00000500000000000000" pitchFamily="2" charset="0"/>
                <a:cs typeface="Poppins" panose="00000500000000000000" pitchFamily="2" charset="0"/>
              </a:rPr>
              <a:t>but they are!?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>
              <a:lnSpc>
                <a:spcPct val="110000"/>
              </a:lnSpc>
            </a:pPr>
            <a:endParaRPr lang="en-GB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0D9BC61-BAC9-4B98-B7C1-226819EF1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57" y="5710517"/>
            <a:ext cx="3886200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56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196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Poppins SemiBold</vt:lpstr>
      <vt:lpstr>Office Theme</vt:lpstr>
      <vt:lpstr>Working with Care Opinion</vt:lpstr>
      <vt:lpstr>Context</vt:lpstr>
      <vt:lpstr>How have we used it?</vt:lpstr>
      <vt:lpstr>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Workplan 2021/22</dc:title>
  <dc:creator>Peter Denton</dc:creator>
  <cp:lastModifiedBy>Andrew Wells</cp:lastModifiedBy>
  <cp:revision>5</cp:revision>
  <dcterms:created xsi:type="dcterms:W3CDTF">2021-09-13T14:01:20Z</dcterms:created>
  <dcterms:modified xsi:type="dcterms:W3CDTF">2022-03-10T16:46:49Z</dcterms:modified>
</cp:coreProperties>
</file>