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657" r:id="rId2"/>
    <p:sldId id="729" r:id="rId3"/>
    <p:sldId id="730" r:id="rId4"/>
    <p:sldId id="731" r:id="rId5"/>
    <p:sldId id="628" r:id="rId6"/>
    <p:sldId id="679" r:id="rId7"/>
    <p:sldId id="732" r:id="rId8"/>
    <p:sldId id="722" r:id="rId9"/>
    <p:sldId id="739" r:id="rId10"/>
    <p:sldId id="740" r:id="rId11"/>
    <p:sldId id="733" r:id="rId12"/>
    <p:sldId id="741" r:id="rId13"/>
    <p:sldId id="742" r:id="rId14"/>
    <p:sldId id="734" r:id="rId15"/>
    <p:sldId id="743" r:id="rId16"/>
    <p:sldId id="744" r:id="rId17"/>
    <p:sldId id="735" r:id="rId18"/>
    <p:sldId id="748" r:id="rId19"/>
    <p:sldId id="745" r:id="rId20"/>
    <p:sldId id="746" r:id="rId21"/>
    <p:sldId id="736" r:id="rId22"/>
    <p:sldId id="747" r:id="rId23"/>
    <p:sldId id="749" r:id="rId24"/>
    <p:sldId id="737" r:id="rId25"/>
    <p:sldId id="750" r:id="rId26"/>
    <p:sldId id="751" r:id="rId27"/>
    <p:sldId id="752" r:id="rId28"/>
    <p:sldId id="757" r:id="rId29"/>
    <p:sldId id="760" r:id="rId30"/>
    <p:sldId id="754" r:id="rId31"/>
    <p:sldId id="753" r:id="rId32"/>
    <p:sldId id="759" r:id="rId33"/>
    <p:sldId id="631" r:id="rId34"/>
    <p:sldId id="652" r:id="rId35"/>
    <p:sldId id="758" r:id="rId36"/>
    <p:sldId id="663" r:id="rId37"/>
    <p:sldId id="756" r:id="rId38"/>
    <p:sldId id="762" r:id="rId39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11A33"/>
    <a:srgbClr val="990000"/>
    <a:srgbClr val="FFA7CB"/>
    <a:srgbClr val="FF4B94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05" d="100"/>
          <a:sy n="105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FB550316-3AB2-4B58-821B-56FA7D8408AA}"/>
    <pc:docChg chg="undo custSel addSld delSld modSld sldOrd">
      <pc:chgData name="James Munro" userId="1ad2e850bc443176" providerId="LiveId" clId="{FB550316-3AB2-4B58-821B-56FA7D8408AA}" dt="2018-04-25T10:51:45.165" v="1695"/>
      <pc:docMkLst>
        <pc:docMk/>
      </pc:docMkLst>
      <pc:sldChg chg="ord">
        <pc:chgData name="James Munro" userId="1ad2e850bc443176" providerId="LiveId" clId="{FB550316-3AB2-4B58-821B-56FA7D8408AA}" dt="2018-04-24T15:59:32.873" v="756" actId="1035"/>
        <pc:sldMkLst>
          <pc:docMk/>
          <pc:sldMk cId="2403999707" sldId="631"/>
        </pc:sldMkLst>
      </pc:sldChg>
      <pc:sldChg chg="ord">
        <pc:chgData name="James Munro" userId="1ad2e850bc443176" providerId="LiveId" clId="{FB550316-3AB2-4B58-821B-56FA7D8408AA}" dt="2018-04-24T15:59:39.249" v="758" actId="1035"/>
        <pc:sldMkLst>
          <pc:docMk/>
          <pc:sldMk cId="944897989" sldId="652"/>
        </pc:sldMkLst>
      </pc:sldChg>
      <pc:sldChg chg="addSp modSp">
        <pc:chgData name="James Munro" userId="1ad2e850bc443176" providerId="LiveId" clId="{FB550316-3AB2-4B58-821B-56FA7D8408AA}" dt="2018-04-25T10:44:22.123" v="1673" actId="1076"/>
        <pc:sldMkLst>
          <pc:docMk/>
          <pc:sldMk cId="240785743" sldId="657"/>
        </pc:sldMkLst>
        <pc:spChg chg="mod">
          <ac:chgData name="James Munro" userId="1ad2e850bc443176" providerId="LiveId" clId="{FB550316-3AB2-4B58-821B-56FA7D8408AA}" dt="2018-04-25T10:38:37.047" v="1542" actId="1036"/>
          <ac:spMkLst>
            <pc:docMk/>
            <pc:sldMk cId="240785743" sldId="657"/>
            <ac:spMk id="2050" creationId="{00000000-0000-0000-0000-000000000000}"/>
          </ac:spMkLst>
        </pc:spChg>
        <pc:spChg chg="mod">
          <ac:chgData name="James Munro" userId="1ad2e850bc443176" providerId="LiveId" clId="{FB550316-3AB2-4B58-821B-56FA7D8408AA}" dt="2018-04-25T10:38:56.077" v="1543" actId="1035"/>
          <ac:spMkLst>
            <pc:docMk/>
            <pc:sldMk cId="240785743" sldId="657"/>
            <ac:spMk id="2051" creationId="{00000000-0000-0000-0000-000000000000}"/>
          </ac:spMkLst>
        </pc:spChg>
        <pc:picChg chg="mod">
          <ac:chgData name="James Munro" userId="1ad2e850bc443176" providerId="LiveId" clId="{FB550316-3AB2-4B58-821B-56FA7D8408AA}" dt="2018-04-25T10:44:22.123" v="1673" actId="1076"/>
          <ac:picMkLst>
            <pc:docMk/>
            <pc:sldMk cId="240785743" sldId="657"/>
            <ac:picMk id="3" creationId="{00000000-0000-0000-0000-000000000000}"/>
          </ac:picMkLst>
        </pc:picChg>
        <pc:picChg chg="add mod">
          <ac:chgData name="James Munro" userId="1ad2e850bc443176" providerId="LiveId" clId="{FB550316-3AB2-4B58-821B-56FA7D8408AA}" dt="2018-04-25T10:37:44.761" v="1520" actId="1076"/>
          <ac:picMkLst>
            <pc:docMk/>
            <pc:sldMk cId="240785743" sldId="657"/>
            <ac:picMk id="4" creationId="{9CDE157B-1977-4290-B578-C2599087676D}"/>
          </ac:picMkLst>
        </pc:picChg>
      </pc:sldChg>
      <pc:sldChg chg="ord">
        <pc:chgData name="James Munro" userId="1ad2e850bc443176" providerId="LiveId" clId="{FB550316-3AB2-4B58-821B-56FA7D8408AA}" dt="2018-04-24T16:28:22.993" v="1087" actId="1035"/>
        <pc:sldMkLst>
          <pc:docMk/>
          <pc:sldMk cId="3782997678" sldId="663"/>
        </pc:sldMkLst>
      </pc:sldChg>
      <pc:sldChg chg="del">
        <pc:chgData name="James Munro" userId="1ad2e850bc443176" providerId="LiveId" clId="{FB550316-3AB2-4B58-821B-56FA7D8408AA}" dt="2018-04-24T16:01:11.107" v="839" actId="2696"/>
        <pc:sldMkLst>
          <pc:docMk/>
          <pc:sldMk cId="16077442" sldId="677"/>
        </pc:sldMkLst>
      </pc:sldChg>
      <pc:sldChg chg="del ord">
        <pc:chgData name="James Munro" userId="1ad2e850bc443176" providerId="LiveId" clId="{FB550316-3AB2-4B58-821B-56FA7D8408AA}" dt="2018-04-24T16:26:06.066" v="1080" actId="2696"/>
        <pc:sldMkLst>
          <pc:docMk/>
          <pc:sldMk cId="445519822" sldId="685"/>
        </pc:sldMkLst>
      </pc:sldChg>
      <pc:sldChg chg="modSp">
        <pc:chgData name="James Munro" userId="1ad2e850bc443176" providerId="LiveId" clId="{FB550316-3AB2-4B58-821B-56FA7D8408AA}" dt="2018-04-24T16:11:37.262" v="863" actId="20577"/>
        <pc:sldMkLst>
          <pc:docMk/>
          <pc:sldMk cId="2117775229" sldId="729"/>
        </pc:sldMkLst>
        <pc:spChg chg="mod">
          <ac:chgData name="James Munro" userId="1ad2e850bc443176" providerId="LiveId" clId="{FB550316-3AB2-4B58-821B-56FA7D8408AA}" dt="2018-04-24T16:11:37.262" v="863" actId="20577"/>
          <ac:spMkLst>
            <pc:docMk/>
            <pc:sldMk cId="2117775229" sldId="729"/>
            <ac:spMk id="3" creationId="{FAB150D8-0DA0-44E8-AF19-4A08A913B4CD}"/>
          </ac:spMkLst>
        </pc:spChg>
      </pc:sldChg>
      <pc:sldChg chg="modSp">
        <pc:chgData name="James Munro" userId="1ad2e850bc443176" providerId="LiveId" clId="{FB550316-3AB2-4B58-821B-56FA7D8408AA}" dt="2018-04-24T16:24:55.616" v="1079" actId="5793"/>
        <pc:sldMkLst>
          <pc:docMk/>
          <pc:sldMk cId="3830718771" sldId="730"/>
        </pc:sldMkLst>
        <pc:spChg chg="mod">
          <ac:chgData name="James Munro" userId="1ad2e850bc443176" providerId="LiveId" clId="{FB550316-3AB2-4B58-821B-56FA7D8408AA}" dt="2018-04-24T16:24:55.616" v="1079" actId="5793"/>
          <ac:spMkLst>
            <pc:docMk/>
            <pc:sldMk cId="3830718771" sldId="730"/>
            <ac:spMk id="3" creationId="{E076C078-9462-470D-9AE4-4B13594740A6}"/>
          </ac:spMkLst>
        </pc:spChg>
      </pc:sldChg>
      <pc:sldChg chg="addSp modSp">
        <pc:chgData name="James Munro" userId="1ad2e850bc443176" providerId="LiveId" clId="{FB550316-3AB2-4B58-821B-56FA7D8408AA}" dt="2018-04-24T07:23:44.087" v="30" actId="1038"/>
        <pc:sldMkLst>
          <pc:docMk/>
          <pc:sldMk cId="2595887767" sldId="732"/>
        </pc:sldMkLst>
        <pc:picChg chg="add mod modCrop">
          <ac:chgData name="James Munro" userId="1ad2e850bc443176" providerId="LiveId" clId="{FB550316-3AB2-4B58-821B-56FA7D8408AA}" dt="2018-04-24T07:23:44.087" v="30" actId="1038"/>
          <ac:picMkLst>
            <pc:docMk/>
            <pc:sldMk cId="2595887767" sldId="732"/>
            <ac:picMk id="4098" creationId="{E05DDC33-8134-4B7B-9FBF-9E405395293A}"/>
          </ac:picMkLst>
        </pc:picChg>
      </pc:sldChg>
      <pc:sldChg chg="addSp modSp">
        <pc:chgData name="James Munro" userId="1ad2e850bc443176" providerId="LiveId" clId="{FB550316-3AB2-4B58-821B-56FA7D8408AA}" dt="2018-04-23T21:31:09.780" v="19" actId="1076"/>
        <pc:sldMkLst>
          <pc:docMk/>
          <pc:sldMk cId="649345823" sldId="733"/>
        </pc:sldMkLst>
        <pc:spChg chg="mod">
          <ac:chgData name="James Munro" userId="1ad2e850bc443176" providerId="LiveId" clId="{FB550316-3AB2-4B58-821B-56FA7D8408AA}" dt="2018-04-23T21:29:15.896" v="15" actId="20577"/>
          <ac:spMkLst>
            <pc:docMk/>
            <pc:sldMk cId="649345823" sldId="733"/>
            <ac:spMk id="3" creationId="{C7FA6B4F-175D-42AC-BF7D-A1568AA5FBEB}"/>
          </ac:spMkLst>
        </pc:spChg>
        <pc:picChg chg="add mod modCrop">
          <ac:chgData name="James Munro" userId="1ad2e850bc443176" providerId="LiveId" clId="{FB550316-3AB2-4B58-821B-56FA7D8408AA}" dt="2018-04-23T21:31:09.780" v="19" actId="1076"/>
          <ac:picMkLst>
            <pc:docMk/>
            <pc:sldMk cId="649345823" sldId="733"/>
            <ac:picMk id="3074" creationId="{ECF8FDA8-8626-47CF-8F36-D3190D367675}"/>
          </ac:picMkLst>
        </pc:picChg>
      </pc:sldChg>
      <pc:sldChg chg="addSp modSp">
        <pc:chgData name="James Munro" userId="1ad2e850bc443176" providerId="LiveId" clId="{FB550316-3AB2-4B58-821B-56FA7D8408AA}" dt="2018-04-23T21:28:47.356" v="12" actId="14100"/>
        <pc:sldMkLst>
          <pc:docMk/>
          <pc:sldMk cId="921497123" sldId="734"/>
        </pc:sldMkLst>
        <pc:picChg chg="add mod modCrop">
          <ac:chgData name="James Munro" userId="1ad2e850bc443176" providerId="LiveId" clId="{FB550316-3AB2-4B58-821B-56FA7D8408AA}" dt="2018-04-23T21:28:47.356" v="12" actId="14100"/>
          <ac:picMkLst>
            <pc:docMk/>
            <pc:sldMk cId="921497123" sldId="734"/>
            <ac:picMk id="2050" creationId="{D07F33FC-F63F-40BA-8ABF-9A71719452D5}"/>
          </ac:picMkLst>
        </pc:picChg>
      </pc:sldChg>
      <pc:sldChg chg="addSp modSp">
        <pc:chgData name="James Munro" userId="1ad2e850bc443176" providerId="LiveId" clId="{FB550316-3AB2-4B58-821B-56FA7D8408AA}" dt="2018-04-23T21:25:50.095" v="6" actId="1076"/>
        <pc:sldMkLst>
          <pc:docMk/>
          <pc:sldMk cId="1297471367" sldId="735"/>
        </pc:sldMkLst>
        <pc:picChg chg="add mod">
          <ac:chgData name="James Munro" userId="1ad2e850bc443176" providerId="LiveId" clId="{FB550316-3AB2-4B58-821B-56FA7D8408AA}" dt="2018-04-23T21:25:50.095" v="6" actId="1076"/>
          <ac:picMkLst>
            <pc:docMk/>
            <pc:sldMk cId="1297471367" sldId="735"/>
            <ac:picMk id="1026" creationId="{A7D4C4C1-D8E9-457A-A4BF-BC381514A257}"/>
          </ac:picMkLst>
        </pc:picChg>
      </pc:sldChg>
      <pc:sldChg chg="addSp modSp">
        <pc:chgData name="James Munro" userId="1ad2e850bc443176" providerId="LiveId" clId="{FB550316-3AB2-4B58-821B-56FA7D8408AA}" dt="2018-04-24T07:48:26.915" v="58" actId="6549"/>
        <pc:sldMkLst>
          <pc:docMk/>
          <pc:sldMk cId="2588823736" sldId="736"/>
        </pc:sldMkLst>
        <pc:spChg chg="mod">
          <ac:chgData name="James Munro" userId="1ad2e850bc443176" providerId="LiveId" clId="{FB550316-3AB2-4B58-821B-56FA7D8408AA}" dt="2018-04-24T07:48:26.915" v="58" actId="6549"/>
          <ac:spMkLst>
            <pc:docMk/>
            <pc:sldMk cId="2588823736" sldId="736"/>
            <ac:spMk id="3" creationId="{1ECDC7A3-8CB2-4092-9E70-47954927BDEE}"/>
          </ac:spMkLst>
        </pc:spChg>
        <pc:picChg chg="add mod modCrop">
          <ac:chgData name="James Munro" userId="1ad2e850bc443176" providerId="LiveId" clId="{FB550316-3AB2-4B58-821B-56FA7D8408AA}" dt="2018-04-24T07:26:44.494" v="35" actId="14100"/>
          <ac:picMkLst>
            <pc:docMk/>
            <pc:sldMk cId="2588823736" sldId="736"/>
            <ac:picMk id="5122" creationId="{62430CDD-83EE-4B91-843E-7262234A7FED}"/>
          </ac:picMkLst>
        </pc:picChg>
      </pc:sldChg>
      <pc:sldChg chg="addSp modSp">
        <pc:chgData name="James Munro" userId="1ad2e850bc443176" providerId="LiveId" clId="{FB550316-3AB2-4B58-821B-56FA7D8408AA}" dt="2018-04-24T14:31:19.050" v="303" actId="20577"/>
        <pc:sldMkLst>
          <pc:docMk/>
          <pc:sldMk cId="1573219759" sldId="737"/>
        </pc:sldMkLst>
        <pc:spChg chg="mod">
          <ac:chgData name="James Munro" userId="1ad2e850bc443176" providerId="LiveId" clId="{FB550316-3AB2-4B58-821B-56FA7D8408AA}" dt="2018-04-24T14:31:19.050" v="303" actId="20577"/>
          <ac:spMkLst>
            <pc:docMk/>
            <pc:sldMk cId="1573219759" sldId="737"/>
            <ac:spMk id="3" creationId="{E0C817A7-D1F7-49F6-890C-42B383437E34}"/>
          </ac:spMkLst>
        </pc:spChg>
        <pc:picChg chg="add mod modCrop">
          <ac:chgData name="James Munro" userId="1ad2e850bc443176" providerId="LiveId" clId="{FB550316-3AB2-4B58-821B-56FA7D8408AA}" dt="2018-04-24T08:09:18.754" v="261" actId="732"/>
          <ac:picMkLst>
            <pc:docMk/>
            <pc:sldMk cId="1573219759" sldId="737"/>
            <ac:picMk id="6146" creationId="{05A7F9A4-FA62-4406-8444-3E1D119179F0}"/>
          </ac:picMkLst>
        </pc:picChg>
      </pc:sldChg>
      <pc:sldChg chg="modSp">
        <pc:chgData name="James Munro" userId="1ad2e850bc443176" providerId="LiveId" clId="{FB550316-3AB2-4B58-821B-56FA7D8408AA}" dt="2018-04-24T14:19:16.365" v="265" actId="20577"/>
        <pc:sldMkLst>
          <pc:docMk/>
          <pc:sldMk cId="4141813652" sldId="744"/>
        </pc:sldMkLst>
        <pc:spChg chg="mod">
          <ac:chgData name="James Munro" userId="1ad2e850bc443176" providerId="LiveId" clId="{FB550316-3AB2-4B58-821B-56FA7D8408AA}" dt="2018-04-24T14:19:16.365" v="265" actId="20577"/>
          <ac:spMkLst>
            <pc:docMk/>
            <pc:sldMk cId="4141813652" sldId="744"/>
            <ac:spMk id="3" creationId="{322ED6E7-7A41-4F57-84A6-3C689023ADF3}"/>
          </ac:spMkLst>
        </pc:spChg>
      </pc:sldChg>
      <pc:sldChg chg="modSp">
        <pc:chgData name="James Munro" userId="1ad2e850bc443176" providerId="LiveId" clId="{FB550316-3AB2-4B58-821B-56FA7D8408AA}" dt="2018-04-24T07:55:25.794" v="115" actId="1035"/>
        <pc:sldMkLst>
          <pc:docMk/>
          <pc:sldMk cId="199601257" sldId="747"/>
        </pc:sldMkLst>
        <pc:spChg chg="mod">
          <ac:chgData name="James Munro" userId="1ad2e850bc443176" providerId="LiveId" clId="{FB550316-3AB2-4B58-821B-56FA7D8408AA}" dt="2018-04-24T07:55:25.794" v="115" actId="1035"/>
          <ac:spMkLst>
            <pc:docMk/>
            <pc:sldMk cId="199601257" sldId="747"/>
            <ac:spMk id="3" creationId="{322ED6E7-7A41-4F57-84A6-3C689023ADF3}"/>
          </ac:spMkLst>
        </pc:spChg>
        <pc:spChg chg="mod">
          <ac:chgData name="James Munro" userId="1ad2e850bc443176" providerId="LiveId" clId="{FB550316-3AB2-4B58-821B-56FA7D8408AA}" dt="2018-04-24T07:49:56.475" v="76" actId="14100"/>
          <ac:spMkLst>
            <pc:docMk/>
            <pc:sldMk cId="199601257" sldId="747"/>
            <ac:spMk id="4" creationId="{337BA85D-D4E1-4C46-A897-D60CA8B5B210}"/>
          </ac:spMkLst>
        </pc:spChg>
        <pc:spChg chg="mod">
          <ac:chgData name="James Munro" userId="1ad2e850bc443176" providerId="LiveId" clId="{FB550316-3AB2-4B58-821B-56FA7D8408AA}" dt="2018-04-24T07:49:34.544" v="69" actId="20577"/>
          <ac:spMkLst>
            <pc:docMk/>
            <pc:sldMk cId="199601257" sldId="747"/>
            <ac:spMk id="5" creationId="{53F60331-031D-4D89-A95C-2833BB74E77C}"/>
          </ac:spMkLst>
        </pc:spChg>
      </pc:sldChg>
      <pc:sldChg chg="addSp delSp modSp add">
        <pc:chgData name="James Munro" userId="1ad2e850bc443176" providerId="LiveId" clId="{FB550316-3AB2-4B58-821B-56FA7D8408AA}" dt="2018-04-24T16:23:12.253" v="1017" actId="1035"/>
        <pc:sldMkLst>
          <pc:docMk/>
          <pc:sldMk cId="2488790140" sldId="748"/>
        </pc:sldMkLst>
        <pc:spChg chg="add mod">
          <ac:chgData name="James Munro" userId="1ad2e850bc443176" providerId="LiveId" clId="{FB550316-3AB2-4B58-821B-56FA7D8408AA}" dt="2018-04-24T16:23:12.253" v="1017" actId="1035"/>
          <ac:spMkLst>
            <pc:docMk/>
            <pc:sldMk cId="2488790140" sldId="748"/>
            <ac:spMk id="2" creationId="{0B710ED4-BBC7-4A4E-A7E7-32F1625B09A0}"/>
          </ac:spMkLst>
        </pc:spChg>
        <pc:spChg chg="del">
          <ac:chgData name="James Munro" userId="1ad2e850bc443176" providerId="LiveId" clId="{FB550316-3AB2-4B58-821B-56FA7D8408AA}" dt="2018-04-23T21:23:24.900" v="1" actId="14100"/>
          <ac:spMkLst>
            <pc:docMk/>
            <pc:sldMk cId="2488790140" sldId="748"/>
            <ac:spMk id="2" creationId="{F5272092-4D75-4824-B326-57E52DE4BCFA}"/>
          </ac:spMkLst>
        </pc:spChg>
        <pc:spChg chg="del">
          <ac:chgData name="James Munro" userId="1ad2e850bc443176" providerId="LiveId" clId="{FB550316-3AB2-4B58-821B-56FA7D8408AA}" dt="2018-04-23T21:23:24.900" v="1" actId="14100"/>
          <ac:spMkLst>
            <pc:docMk/>
            <pc:sldMk cId="2488790140" sldId="748"/>
            <ac:spMk id="3" creationId="{0C4F6C3C-91F6-4C8C-B23C-C2D436883D3E}"/>
          </ac:spMkLst>
        </pc:spChg>
        <pc:picChg chg="add mod">
          <ac:chgData name="James Munro" userId="1ad2e850bc443176" providerId="LiveId" clId="{FB550316-3AB2-4B58-821B-56FA7D8408AA}" dt="2018-04-23T21:23:36.574" v="4" actId="14100"/>
          <ac:picMkLst>
            <pc:docMk/>
            <pc:sldMk cId="2488790140" sldId="748"/>
            <ac:picMk id="4" creationId="{B4896A9E-7D88-492D-A465-1B0CC65AC7E0}"/>
          </ac:picMkLst>
        </pc:picChg>
      </pc:sldChg>
      <pc:sldChg chg="modSp add">
        <pc:chgData name="James Munro" userId="1ad2e850bc443176" providerId="LiveId" clId="{FB550316-3AB2-4B58-821B-56FA7D8408AA}" dt="2018-04-24T07:53:49.786" v="107" actId="20577"/>
        <pc:sldMkLst>
          <pc:docMk/>
          <pc:sldMk cId="2134262076" sldId="749"/>
        </pc:sldMkLst>
        <pc:spChg chg="mod">
          <ac:chgData name="James Munro" userId="1ad2e850bc443176" providerId="LiveId" clId="{FB550316-3AB2-4B58-821B-56FA7D8408AA}" dt="2018-04-24T07:53:49.786" v="107" actId="20577"/>
          <ac:spMkLst>
            <pc:docMk/>
            <pc:sldMk cId="2134262076" sldId="749"/>
            <ac:spMk id="3" creationId="{322ED6E7-7A41-4F57-84A6-3C689023ADF3}"/>
          </ac:spMkLst>
        </pc:spChg>
        <pc:spChg chg="mod">
          <ac:chgData name="James Munro" userId="1ad2e850bc443176" providerId="LiveId" clId="{FB550316-3AB2-4B58-821B-56FA7D8408AA}" dt="2018-04-24T07:52:52.456" v="104" actId="20577"/>
          <ac:spMkLst>
            <pc:docMk/>
            <pc:sldMk cId="2134262076" sldId="749"/>
            <ac:spMk id="4" creationId="{337BA85D-D4E1-4C46-A897-D60CA8B5B210}"/>
          </ac:spMkLst>
        </pc:spChg>
        <pc:spChg chg="mod">
          <ac:chgData name="James Munro" userId="1ad2e850bc443176" providerId="LiveId" clId="{FB550316-3AB2-4B58-821B-56FA7D8408AA}" dt="2018-04-24T07:51:19.231" v="102" actId="20577"/>
          <ac:spMkLst>
            <pc:docMk/>
            <pc:sldMk cId="2134262076" sldId="749"/>
            <ac:spMk id="5" creationId="{53F60331-031D-4D89-A95C-2833BB74E77C}"/>
          </ac:spMkLst>
        </pc:spChg>
      </pc:sldChg>
      <pc:sldChg chg="addSp delSp modSp add">
        <pc:chgData name="James Munro" userId="1ad2e850bc443176" providerId="LiveId" clId="{FB550316-3AB2-4B58-821B-56FA7D8408AA}" dt="2018-04-24T14:40:13.763" v="322" actId="1035"/>
        <pc:sldMkLst>
          <pc:docMk/>
          <pc:sldMk cId="3500624685" sldId="750"/>
        </pc:sldMkLst>
        <pc:spChg chg="add del">
          <ac:chgData name="James Munro" userId="1ad2e850bc443176" providerId="LiveId" clId="{FB550316-3AB2-4B58-821B-56FA7D8408AA}" dt="2018-04-24T14:40:13.763" v="322" actId="1035"/>
          <ac:spMkLst>
            <pc:docMk/>
            <pc:sldMk cId="3500624685" sldId="750"/>
            <ac:spMk id="2" creationId="{034693A6-F4D4-4AF2-B54A-44E0754D35C5}"/>
          </ac:spMkLst>
        </pc:spChg>
        <pc:spChg chg="mod">
          <ac:chgData name="James Munro" userId="1ad2e850bc443176" providerId="LiveId" clId="{FB550316-3AB2-4B58-821B-56FA7D8408AA}" dt="2018-04-24T14:35:48.695" v="320" actId="1036"/>
          <ac:spMkLst>
            <pc:docMk/>
            <pc:sldMk cId="3500624685" sldId="750"/>
            <ac:spMk id="3" creationId="{322ED6E7-7A41-4F57-84A6-3C689023ADF3}"/>
          </ac:spMkLst>
        </pc:spChg>
        <pc:spChg chg="mod">
          <ac:chgData name="James Munro" userId="1ad2e850bc443176" providerId="LiveId" clId="{FB550316-3AB2-4B58-821B-56FA7D8408AA}" dt="2018-04-24T14:35:15.123" v="314" actId="14100"/>
          <ac:spMkLst>
            <pc:docMk/>
            <pc:sldMk cId="3500624685" sldId="750"/>
            <ac:spMk id="4" creationId="{337BA85D-D4E1-4C46-A897-D60CA8B5B210}"/>
          </ac:spMkLst>
        </pc:spChg>
        <pc:spChg chg="mod">
          <ac:chgData name="James Munro" userId="1ad2e850bc443176" providerId="LiveId" clId="{FB550316-3AB2-4B58-821B-56FA7D8408AA}" dt="2018-04-24T14:31:07.287" v="293" actId="20577"/>
          <ac:spMkLst>
            <pc:docMk/>
            <pc:sldMk cId="3500624685" sldId="750"/>
            <ac:spMk id="5" creationId="{53F60331-031D-4D89-A95C-2833BB74E77C}"/>
          </ac:spMkLst>
        </pc:spChg>
      </pc:sldChg>
      <pc:sldChg chg="modSp add">
        <pc:chgData name="James Munro" userId="1ad2e850bc443176" providerId="LiveId" clId="{FB550316-3AB2-4B58-821B-56FA7D8408AA}" dt="2018-04-24T14:42:50.628" v="351" actId="14100"/>
        <pc:sldMkLst>
          <pc:docMk/>
          <pc:sldMk cId="2987082574" sldId="751"/>
        </pc:sldMkLst>
        <pc:spChg chg="mod">
          <ac:chgData name="James Munro" userId="1ad2e850bc443176" providerId="LiveId" clId="{FB550316-3AB2-4B58-821B-56FA7D8408AA}" dt="2018-04-24T14:42:50.628" v="351" actId="14100"/>
          <ac:spMkLst>
            <pc:docMk/>
            <pc:sldMk cId="2987082574" sldId="751"/>
            <ac:spMk id="3" creationId="{322ED6E7-7A41-4F57-84A6-3C689023ADF3}"/>
          </ac:spMkLst>
        </pc:spChg>
        <pc:spChg chg="mod">
          <ac:chgData name="James Munro" userId="1ad2e850bc443176" providerId="LiveId" clId="{FB550316-3AB2-4B58-821B-56FA7D8408AA}" dt="2018-04-24T14:42:44.117" v="350" actId="14100"/>
          <ac:spMkLst>
            <pc:docMk/>
            <pc:sldMk cId="2987082574" sldId="751"/>
            <ac:spMk id="4" creationId="{337BA85D-D4E1-4C46-A897-D60CA8B5B210}"/>
          </ac:spMkLst>
        </pc:spChg>
        <pc:spChg chg="mod">
          <ac:chgData name="James Munro" userId="1ad2e850bc443176" providerId="LiveId" clId="{FB550316-3AB2-4B58-821B-56FA7D8408AA}" dt="2018-04-24T14:41:14.976" v="345" actId="20577"/>
          <ac:spMkLst>
            <pc:docMk/>
            <pc:sldMk cId="2987082574" sldId="751"/>
            <ac:spMk id="5" creationId="{53F60331-031D-4D89-A95C-2833BB74E77C}"/>
          </ac:spMkLst>
        </pc:spChg>
      </pc:sldChg>
      <pc:sldChg chg="modSp add">
        <pc:chgData name="James Munro" userId="1ad2e850bc443176" providerId="LiveId" clId="{FB550316-3AB2-4B58-821B-56FA7D8408AA}" dt="2018-04-24T14:46:37.450" v="392" actId="14100"/>
        <pc:sldMkLst>
          <pc:docMk/>
          <pc:sldMk cId="2897813652" sldId="752"/>
        </pc:sldMkLst>
        <pc:spChg chg="mod">
          <ac:chgData name="James Munro" userId="1ad2e850bc443176" providerId="LiveId" clId="{FB550316-3AB2-4B58-821B-56FA7D8408AA}" dt="2018-04-24T14:46:37.450" v="392" actId="14100"/>
          <ac:spMkLst>
            <pc:docMk/>
            <pc:sldMk cId="2897813652" sldId="752"/>
            <ac:spMk id="3" creationId="{322ED6E7-7A41-4F57-84A6-3C689023ADF3}"/>
          </ac:spMkLst>
        </pc:spChg>
        <pc:spChg chg="mod">
          <ac:chgData name="James Munro" userId="1ad2e850bc443176" providerId="LiveId" clId="{FB550316-3AB2-4B58-821B-56FA7D8408AA}" dt="2018-04-24T14:45:33.684" v="382" actId="313"/>
          <ac:spMkLst>
            <pc:docMk/>
            <pc:sldMk cId="2897813652" sldId="752"/>
            <ac:spMk id="4" creationId="{337BA85D-D4E1-4C46-A897-D60CA8B5B210}"/>
          </ac:spMkLst>
        </pc:spChg>
        <pc:spChg chg="mod">
          <ac:chgData name="James Munro" userId="1ad2e850bc443176" providerId="LiveId" clId="{FB550316-3AB2-4B58-821B-56FA7D8408AA}" dt="2018-04-24T14:44:34.001" v="367" actId="20577"/>
          <ac:spMkLst>
            <pc:docMk/>
            <pc:sldMk cId="2897813652" sldId="752"/>
            <ac:spMk id="5" creationId="{53F60331-031D-4D89-A95C-2833BB74E77C}"/>
          </ac:spMkLst>
        </pc:spChg>
      </pc:sldChg>
      <pc:sldChg chg="addSp delSp modSp add">
        <pc:chgData name="James Munro" userId="1ad2e850bc443176" providerId="LiveId" clId="{FB550316-3AB2-4B58-821B-56FA7D8408AA}" dt="2018-04-25T10:50:57.536" v="1694" actId="20577"/>
        <pc:sldMkLst>
          <pc:docMk/>
          <pc:sldMk cId="1516680971" sldId="753"/>
        </pc:sldMkLst>
        <pc:spChg chg="del">
          <ac:chgData name="James Munro" userId="1ad2e850bc443176" providerId="LiveId" clId="{FB550316-3AB2-4B58-821B-56FA7D8408AA}" dt="2018-04-24T14:55:55.296" v="394" actId="20577"/>
          <ac:spMkLst>
            <pc:docMk/>
            <pc:sldMk cId="1516680971" sldId="753"/>
            <ac:spMk id="2" creationId="{589D2248-1E58-4F6B-8780-B96D3234C19C}"/>
          </ac:spMkLst>
        </pc:spChg>
        <pc:spChg chg="add mod">
          <ac:chgData name="James Munro" userId="1ad2e850bc443176" providerId="LiveId" clId="{FB550316-3AB2-4B58-821B-56FA7D8408AA}" dt="2018-04-24T14:59:06.733" v="606" actId="20577"/>
          <ac:spMkLst>
            <pc:docMk/>
            <pc:sldMk cId="1516680971" sldId="753"/>
            <ac:spMk id="3" creationId="{1C36DA56-09C9-44A3-9639-607CB8042BA9}"/>
          </ac:spMkLst>
        </pc:spChg>
        <pc:spChg chg="add mod">
          <ac:chgData name="James Munro" userId="1ad2e850bc443176" providerId="LiveId" clId="{FB550316-3AB2-4B58-821B-56FA7D8408AA}" dt="2018-04-25T10:50:57.536" v="1694" actId="20577"/>
          <ac:spMkLst>
            <pc:docMk/>
            <pc:sldMk cId="1516680971" sldId="753"/>
            <ac:spMk id="4" creationId="{2966851D-9C1A-429B-A695-668415BB4AF6}"/>
          </ac:spMkLst>
        </pc:spChg>
      </pc:sldChg>
      <pc:sldChg chg="modSp add ord">
        <pc:chgData name="James Munro" userId="1ad2e850bc443176" providerId="LiveId" clId="{FB550316-3AB2-4B58-821B-56FA7D8408AA}" dt="2018-04-24T15:59:17.866" v="755" actId="1035"/>
        <pc:sldMkLst>
          <pc:docMk/>
          <pc:sldMk cId="2317654522" sldId="754"/>
        </pc:sldMkLst>
        <pc:spChg chg="mod">
          <ac:chgData name="James Munro" userId="1ad2e850bc443176" providerId="LiveId" clId="{FB550316-3AB2-4B58-821B-56FA7D8408AA}" dt="2018-04-24T14:59:42.379" v="633" actId="20577"/>
          <ac:spMkLst>
            <pc:docMk/>
            <pc:sldMk cId="2317654522" sldId="754"/>
            <ac:spMk id="2" creationId="{56FF61D5-12CF-4AA8-883D-8C7794D4D6DB}"/>
          </ac:spMkLst>
        </pc:spChg>
        <pc:spChg chg="mod">
          <ac:chgData name="James Munro" userId="1ad2e850bc443176" providerId="LiveId" clId="{FB550316-3AB2-4B58-821B-56FA7D8408AA}" dt="2018-04-24T15:00:58.360" v="753" actId="20577"/>
          <ac:spMkLst>
            <pc:docMk/>
            <pc:sldMk cId="2317654522" sldId="754"/>
            <ac:spMk id="3" creationId="{B6811933-3828-4FD9-9BAF-6B17218516A6}"/>
          </ac:spMkLst>
        </pc:spChg>
      </pc:sldChg>
      <pc:sldChg chg="add del">
        <pc:chgData name="James Munro" userId="1ad2e850bc443176" providerId="LiveId" clId="{FB550316-3AB2-4B58-821B-56FA7D8408AA}" dt="2018-04-24T16:00:57.892" v="838" actId="2696"/>
        <pc:sldMkLst>
          <pc:docMk/>
          <pc:sldMk cId="327682127" sldId="755"/>
        </pc:sldMkLst>
      </pc:sldChg>
      <pc:sldChg chg="addSp delSp modSp add">
        <pc:chgData name="James Munro" userId="1ad2e850bc443176" providerId="LiveId" clId="{FB550316-3AB2-4B58-821B-56FA7D8408AA}" dt="2018-04-24T16:00:47.599" v="837" actId="14100"/>
        <pc:sldMkLst>
          <pc:docMk/>
          <pc:sldMk cId="1253369559" sldId="756"/>
        </pc:sldMkLst>
        <pc:spChg chg="mod">
          <ac:chgData name="James Munro" userId="1ad2e850bc443176" providerId="LiveId" clId="{FB550316-3AB2-4B58-821B-56FA7D8408AA}" dt="2018-04-24T16:00:47.599" v="837" actId="14100"/>
          <ac:spMkLst>
            <pc:docMk/>
            <pc:sldMk cId="1253369559" sldId="756"/>
            <ac:spMk id="2" creationId="{00000000-0000-0000-0000-000000000000}"/>
          </ac:spMkLst>
        </pc:spChg>
        <pc:spChg chg="del">
          <ac:chgData name="James Munro" userId="1ad2e850bc443176" providerId="LiveId" clId="{FB550316-3AB2-4B58-821B-56FA7D8408AA}" dt="2018-04-24T16:00:08.741" v="761" actId="478"/>
          <ac:spMkLst>
            <pc:docMk/>
            <pc:sldMk cId="1253369559" sldId="756"/>
            <ac:spMk id="3" creationId="{00000000-0000-0000-0000-000000000000}"/>
          </ac:spMkLst>
        </pc:spChg>
        <pc:spChg chg="add del mod">
          <ac:chgData name="James Munro" userId="1ad2e850bc443176" providerId="LiveId" clId="{FB550316-3AB2-4B58-821B-56FA7D8408AA}" dt="2018-04-24T16:00:34.629" v="836" actId="478"/>
          <ac:spMkLst>
            <pc:docMk/>
            <pc:sldMk cId="1253369559" sldId="756"/>
            <ac:spMk id="5" creationId="{81E71A4E-C00C-4D5B-90CF-46404C56941F}"/>
          </ac:spMkLst>
        </pc:spChg>
      </pc:sldChg>
      <pc:sldChg chg="addSp modSp add">
        <pc:chgData name="James Munro" userId="1ad2e850bc443176" providerId="LiveId" clId="{FB550316-3AB2-4B58-821B-56FA7D8408AA}" dt="2018-04-24T16:19:18.173" v="898" actId="1076"/>
        <pc:sldMkLst>
          <pc:docMk/>
          <pc:sldMk cId="4089079033" sldId="757"/>
        </pc:sldMkLst>
        <pc:spChg chg="mod">
          <ac:chgData name="James Munro" userId="1ad2e850bc443176" providerId="LiveId" clId="{FB550316-3AB2-4B58-821B-56FA7D8408AA}" dt="2018-04-24T16:17:25.216" v="875" actId="20577"/>
          <ac:spMkLst>
            <pc:docMk/>
            <pc:sldMk cId="4089079033" sldId="757"/>
            <ac:spMk id="2" creationId="{CDF76A92-2602-402D-9418-F4D0C7656BEE}"/>
          </ac:spMkLst>
        </pc:spChg>
        <pc:spChg chg="add mod">
          <ac:chgData name="James Munro" userId="1ad2e850bc443176" providerId="LiveId" clId="{FB550316-3AB2-4B58-821B-56FA7D8408AA}" dt="2018-04-24T16:19:18.173" v="898" actId="1076"/>
          <ac:spMkLst>
            <pc:docMk/>
            <pc:sldMk cId="4089079033" sldId="757"/>
            <ac:spMk id="4" creationId="{50699E96-6BAC-4997-B235-FDE318C6F3EC}"/>
          </ac:spMkLst>
        </pc:spChg>
        <pc:picChg chg="add mod">
          <ac:chgData name="James Munro" userId="1ad2e850bc443176" providerId="LiveId" clId="{FB550316-3AB2-4B58-821B-56FA7D8408AA}" dt="2018-04-24T16:18:59.305" v="895" actId="1076"/>
          <ac:picMkLst>
            <pc:docMk/>
            <pc:sldMk cId="4089079033" sldId="757"/>
            <ac:picMk id="3" creationId="{DA06CAA0-6613-43E4-8B2A-40E0BB9A23A9}"/>
          </ac:picMkLst>
        </pc:picChg>
      </pc:sldChg>
      <pc:sldChg chg="addSp delSp modSp add ord">
        <pc:chgData name="James Munro" userId="1ad2e850bc443176" providerId="LiveId" clId="{FB550316-3AB2-4B58-821B-56FA7D8408AA}" dt="2018-04-25T10:51:45.165" v="1695"/>
        <pc:sldMkLst>
          <pc:docMk/>
          <pc:sldMk cId="142140472" sldId="758"/>
        </pc:sldMkLst>
        <pc:spChg chg="add del mod">
          <ac:chgData name="James Munro" userId="1ad2e850bc443176" providerId="LiveId" clId="{FB550316-3AB2-4B58-821B-56FA7D8408AA}" dt="2018-04-24T16:28:30.269" v="1088" actId="1035"/>
          <ac:spMkLst>
            <pc:docMk/>
            <pc:sldMk cId="142140472" sldId="758"/>
            <ac:spMk id="3" creationId="{39E04A5A-D988-43EF-9343-FA20D0F5DAE5}"/>
          </ac:spMkLst>
        </pc:spChg>
        <pc:picChg chg="add mod">
          <ac:chgData name="James Munro" userId="1ad2e850bc443176" providerId="LiveId" clId="{FB550316-3AB2-4B58-821B-56FA7D8408AA}" dt="2018-04-24T16:28:58.861" v="1096" actId="1035"/>
          <ac:picMkLst>
            <pc:docMk/>
            <pc:sldMk cId="142140472" sldId="758"/>
            <ac:picMk id="2" creationId="{0442ABBB-C86A-41B3-B4F6-DBCEB6A0145F}"/>
          </ac:picMkLst>
        </pc:picChg>
      </pc:sldChg>
      <pc:sldChg chg="addSp delSp modSp add">
        <pc:chgData name="James Munro" userId="1ad2e850bc443176" providerId="LiveId" clId="{FB550316-3AB2-4B58-821B-56FA7D8408AA}" dt="2018-04-25T07:52:02.756" v="1323" actId="113"/>
        <pc:sldMkLst>
          <pc:docMk/>
          <pc:sldMk cId="3141361386" sldId="759"/>
        </pc:sldMkLst>
        <pc:spChg chg="del">
          <ac:chgData name="James Munro" userId="1ad2e850bc443176" providerId="LiveId" clId="{FB550316-3AB2-4B58-821B-56FA7D8408AA}" dt="2018-04-25T07:43:08.338" v="1098" actId="113"/>
          <ac:spMkLst>
            <pc:docMk/>
            <pc:sldMk cId="3141361386" sldId="759"/>
            <ac:spMk id="2" creationId="{D8A0774D-2AB3-43C3-B750-6DA7DAA1F9C2}"/>
          </ac:spMkLst>
        </pc:spChg>
        <pc:spChg chg="del">
          <ac:chgData name="James Munro" userId="1ad2e850bc443176" providerId="LiveId" clId="{FB550316-3AB2-4B58-821B-56FA7D8408AA}" dt="2018-04-25T07:43:08.338" v="1098" actId="113"/>
          <ac:spMkLst>
            <pc:docMk/>
            <pc:sldMk cId="3141361386" sldId="759"/>
            <ac:spMk id="3" creationId="{203178A1-79B8-40C3-95BC-8E998F483C36}"/>
          </ac:spMkLst>
        </pc:spChg>
        <pc:spChg chg="add del mod">
          <ac:chgData name="James Munro" userId="1ad2e850bc443176" providerId="LiveId" clId="{FB550316-3AB2-4B58-821B-56FA7D8408AA}" dt="2018-04-25T07:45:08.322" v="1105" actId="478"/>
          <ac:spMkLst>
            <pc:docMk/>
            <pc:sldMk cId="3141361386" sldId="759"/>
            <ac:spMk id="4" creationId="{305D02FF-6426-4766-AA36-A62D51EC053A}"/>
          </ac:spMkLst>
        </pc:spChg>
        <pc:spChg chg="add del mod">
          <ac:chgData name="James Munro" userId="1ad2e850bc443176" providerId="LiveId" clId="{FB550316-3AB2-4B58-821B-56FA7D8408AA}" dt="2018-04-25T07:45:04.683" v="1104" actId="113"/>
          <ac:spMkLst>
            <pc:docMk/>
            <pc:sldMk cId="3141361386" sldId="759"/>
            <ac:spMk id="5" creationId="{D0F75AFD-1826-4956-B79D-7F0FCF85A722}"/>
          </ac:spMkLst>
        </pc:spChg>
        <pc:spChg chg="add mod">
          <ac:chgData name="James Munro" userId="1ad2e850bc443176" providerId="LiveId" clId="{FB550316-3AB2-4B58-821B-56FA7D8408AA}" dt="2018-04-25T07:52:02.756" v="1323" actId="113"/>
          <ac:spMkLst>
            <pc:docMk/>
            <pc:sldMk cId="3141361386" sldId="759"/>
            <ac:spMk id="6" creationId="{913800CC-75A0-432D-BE19-A546758769D6}"/>
          </ac:spMkLst>
        </pc:spChg>
      </pc:sldChg>
      <pc:sldChg chg="modSp add ord">
        <pc:chgData name="James Munro" userId="1ad2e850bc443176" providerId="LiveId" clId="{FB550316-3AB2-4B58-821B-56FA7D8408AA}" dt="2018-04-25T07:57:53.665" v="1516" actId="20577"/>
        <pc:sldMkLst>
          <pc:docMk/>
          <pc:sldMk cId="4054690610" sldId="760"/>
        </pc:sldMkLst>
        <pc:spChg chg="mod">
          <ac:chgData name="James Munro" userId="1ad2e850bc443176" providerId="LiveId" clId="{FB550316-3AB2-4B58-821B-56FA7D8408AA}" dt="2018-04-25T07:55:52.063" v="1338" actId="20577"/>
          <ac:spMkLst>
            <pc:docMk/>
            <pc:sldMk cId="4054690610" sldId="760"/>
            <ac:spMk id="2" creationId="{720D62E6-5AED-46DF-86B2-F4DE9608EA91}"/>
          </ac:spMkLst>
        </pc:spChg>
        <pc:spChg chg="mod">
          <ac:chgData name="James Munro" userId="1ad2e850bc443176" providerId="LiveId" clId="{FB550316-3AB2-4B58-821B-56FA7D8408AA}" dt="2018-04-25T07:57:53.665" v="1516" actId="20577"/>
          <ac:spMkLst>
            <pc:docMk/>
            <pc:sldMk cId="4054690610" sldId="760"/>
            <ac:spMk id="3" creationId="{FDE1A9BD-8311-492B-A226-C5C7051013B2}"/>
          </ac:spMkLst>
        </pc:spChg>
      </pc:sldChg>
      <pc:sldChg chg="add del">
        <pc:chgData name="James Munro" userId="1ad2e850bc443176" providerId="LiveId" clId="{FB550316-3AB2-4B58-821B-56FA7D8408AA}" dt="2018-04-25T10:39:16.086" v="1546" actId="2696"/>
        <pc:sldMkLst>
          <pc:docMk/>
          <pc:sldMk cId="372366349" sldId="761"/>
        </pc:sldMkLst>
      </pc:sldChg>
      <pc:sldChg chg="addSp delSp modSp add">
        <pc:chgData name="James Munro" userId="1ad2e850bc443176" providerId="LiveId" clId="{FB550316-3AB2-4B58-821B-56FA7D8408AA}" dt="2018-04-25T10:43:57.009" v="1665" actId="1036"/>
        <pc:sldMkLst>
          <pc:docMk/>
          <pc:sldMk cId="4287649692" sldId="762"/>
        </pc:sldMkLst>
        <pc:spChg chg="add del mod">
          <ac:chgData name="James Munro" userId="1ad2e850bc443176" providerId="LiveId" clId="{FB550316-3AB2-4B58-821B-56FA7D8408AA}" dt="2018-04-25T10:39:36.900" v="1551" actId="478"/>
          <ac:spMkLst>
            <pc:docMk/>
            <pc:sldMk cId="4287649692" sldId="762"/>
            <ac:spMk id="5" creationId="{EB315638-BCF7-4F5E-9ED9-BFF29A17B60F}"/>
          </ac:spMkLst>
        </pc:spChg>
        <pc:spChg chg="mod">
          <ac:chgData name="James Munro" userId="1ad2e850bc443176" providerId="LiveId" clId="{FB550316-3AB2-4B58-821B-56FA7D8408AA}" dt="2018-04-25T10:43:48.744" v="1660" actId="1038"/>
          <ac:spMkLst>
            <pc:docMk/>
            <pc:sldMk cId="4287649692" sldId="762"/>
            <ac:spMk id="2050" creationId="{00000000-0000-0000-0000-000000000000}"/>
          </ac:spMkLst>
        </pc:spChg>
        <pc:spChg chg="add del mod">
          <ac:chgData name="James Munro" userId="1ad2e850bc443176" providerId="LiveId" clId="{FB550316-3AB2-4B58-821B-56FA7D8408AA}" dt="2018-04-25T10:42:57.839" v="1648" actId="1076"/>
          <ac:spMkLst>
            <pc:docMk/>
            <pc:sldMk cId="4287649692" sldId="762"/>
            <ac:spMk id="2051" creationId="{00000000-0000-0000-0000-000000000000}"/>
          </ac:spMkLst>
        </pc:spChg>
        <pc:picChg chg="mod">
          <ac:chgData name="James Munro" userId="1ad2e850bc443176" providerId="LiveId" clId="{FB550316-3AB2-4B58-821B-56FA7D8408AA}" dt="2018-04-25T10:43:57.009" v="1665" actId="1036"/>
          <ac:picMkLst>
            <pc:docMk/>
            <pc:sldMk cId="4287649692" sldId="762"/>
            <ac:picMk id="3" creationId="{00000000-0000-0000-0000-000000000000}"/>
          </ac:picMkLst>
        </pc:picChg>
        <pc:picChg chg="add mod ord">
          <ac:chgData name="James Munro" userId="1ad2e850bc443176" providerId="LiveId" clId="{FB550316-3AB2-4B58-821B-56FA7D8408AA}" dt="2018-04-25T10:43:31.032" v="1658" actId="167"/>
          <ac:picMkLst>
            <pc:docMk/>
            <pc:sldMk cId="4287649692" sldId="762"/>
            <ac:picMk id="1026" creationId="{9E6615EC-B1AC-4609-B118-C7119EC9FCB3}"/>
          </ac:picMkLst>
        </pc:picChg>
      </pc:sldChg>
    </pc:docChg>
  </pc:docChgLst>
  <pc:docChgLst>
    <pc:chgData name="James Munro" userId="1ad2e850bc443176" providerId="LiveId" clId="{6B9FA4C0-E18C-4B88-B72F-021649B95D58}"/>
    <pc:docChg chg="undo custSel addSld delSld modSld sldOrd">
      <pc:chgData name="James Munro" userId="1ad2e850bc443176" providerId="LiveId" clId="{6B9FA4C0-E18C-4B88-B72F-021649B95D58}" dt="2018-04-22T17:24:13.752" v="2228"/>
      <pc:docMkLst>
        <pc:docMk/>
      </pc:docMkLst>
      <pc:sldChg chg="addSp delSp">
        <pc:chgData name="James Munro" userId="1ad2e850bc443176" providerId="LiveId" clId="{6B9FA4C0-E18C-4B88-B72F-021649B95D58}" dt="2018-04-22T11:50:11.267" v="715"/>
        <pc:sldMkLst>
          <pc:docMk/>
          <pc:sldMk cId="399847290" sldId="628"/>
        </pc:sldMkLst>
        <pc:picChg chg="del">
          <ac:chgData name="James Munro" userId="1ad2e850bc443176" providerId="LiveId" clId="{6B9FA4C0-E18C-4B88-B72F-021649B95D58}" dt="2018-04-22T11:50:10.365" v="714" actId="478"/>
          <ac:picMkLst>
            <pc:docMk/>
            <pc:sldMk cId="399847290" sldId="628"/>
            <ac:picMk id="2" creationId="{0B66D0F9-174A-4BC7-BE66-F174CAD53C27}"/>
          </ac:picMkLst>
        </pc:picChg>
        <pc:picChg chg="add">
          <ac:chgData name="James Munro" userId="1ad2e850bc443176" providerId="LiveId" clId="{6B9FA4C0-E18C-4B88-B72F-021649B95D58}" dt="2018-04-22T11:50:11.267" v="715"/>
          <ac:picMkLst>
            <pc:docMk/>
            <pc:sldMk cId="399847290" sldId="628"/>
            <ac:picMk id="3" creationId="{1D8083D2-E007-4268-8858-E4F2FD03A113}"/>
          </ac:picMkLst>
        </pc:picChg>
      </pc:sldChg>
      <pc:sldChg chg="modSp">
        <pc:chgData name="James Munro" userId="1ad2e850bc443176" providerId="LiveId" clId="{6B9FA4C0-E18C-4B88-B72F-021649B95D58}" dt="2018-04-22T11:15:05.648" v="27" actId="20577"/>
        <pc:sldMkLst>
          <pc:docMk/>
          <pc:sldMk cId="240785743" sldId="657"/>
        </pc:sldMkLst>
        <pc:spChg chg="mod">
          <ac:chgData name="James Munro" userId="1ad2e850bc443176" providerId="LiveId" clId="{6B9FA4C0-E18C-4B88-B72F-021649B95D58}" dt="2018-04-22T11:14:46.398" v="3" actId="404"/>
          <ac:spMkLst>
            <pc:docMk/>
            <pc:sldMk cId="240785743" sldId="657"/>
            <ac:spMk id="2050" creationId="{00000000-0000-0000-0000-000000000000}"/>
          </ac:spMkLst>
        </pc:spChg>
        <pc:spChg chg="mod">
          <ac:chgData name="James Munro" userId="1ad2e850bc443176" providerId="LiveId" clId="{6B9FA4C0-E18C-4B88-B72F-021649B95D58}" dt="2018-04-22T11:15:05.648" v="27" actId="20577"/>
          <ac:spMkLst>
            <pc:docMk/>
            <pc:sldMk cId="240785743" sldId="657"/>
            <ac:spMk id="2051" creationId="{00000000-0000-0000-0000-000000000000}"/>
          </ac:spMkLst>
        </pc:spChg>
        <pc:picChg chg="mod">
          <ac:chgData name="James Munro" userId="1ad2e850bc443176" providerId="LiveId" clId="{6B9FA4C0-E18C-4B88-B72F-021649B95D58}" dt="2018-04-22T11:14:53.676" v="9" actId="1035"/>
          <ac:picMkLst>
            <pc:docMk/>
            <pc:sldMk cId="240785743" sldId="657"/>
            <ac:picMk id="3" creationId="{00000000-0000-0000-0000-000000000000}"/>
          </ac:picMkLst>
        </pc:picChg>
      </pc:sldChg>
      <pc:sldChg chg="addSp delSp modSp add del modAnim">
        <pc:chgData name="James Munro" userId="1ad2e850bc443176" providerId="LiveId" clId="{6B9FA4C0-E18C-4B88-B72F-021649B95D58}" dt="2018-04-22T14:13:21.550" v="1163" actId="1036"/>
        <pc:sldMkLst>
          <pc:docMk/>
          <pc:sldMk cId="3767931176" sldId="722"/>
        </pc:sldMkLst>
        <pc:spChg chg="add del mod">
          <ac:chgData name="James Munro" userId="1ad2e850bc443176" providerId="LiveId" clId="{6B9FA4C0-E18C-4B88-B72F-021649B95D58}" dt="2018-04-22T14:11:52.799" v="1128" actId="767"/>
          <ac:spMkLst>
            <pc:docMk/>
            <pc:sldMk cId="3767931176" sldId="722"/>
            <ac:spMk id="2" creationId="{7F5E43DA-5583-48D2-8877-084A9897E5E0}"/>
          </ac:spMkLst>
        </pc:spChg>
        <pc:spChg chg="add mod">
          <ac:chgData name="James Munro" userId="1ad2e850bc443176" providerId="LiveId" clId="{6B9FA4C0-E18C-4B88-B72F-021649B95D58}" dt="2018-04-22T14:13:21.550" v="1163" actId="1036"/>
          <ac:spMkLst>
            <pc:docMk/>
            <pc:sldMk cId="3767931176" sldId="722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4:13:18.308" v="1159" actId="1038"/>
          <ac:spMkLst>
            <pc:docMk/>
            <pc:sldMk cId="3767931176" sldId="722"/>
            <ac:spMk id="4" creationId="{337BA85D-D4E1-4C46-A897-D60CA8B5B210}"/>
          </ac:spMkLst>
        </pc:spChg>
        <pc:spChg chg="add mod">
          <ac:chgData name="James Munro" userId="1ad2e850bc443176" providerId="LiveId" clId="{6B9FA4C0-E18C-4B88-B72F-021649B95D58}" dt="2018-04-22T14:12:13.344" v="1137" actId="20577"/>
          <ac:spMkLst>
            <pc:docMk/>
            <pc:sldMk cId="3767931176" sldId="722"/>
            <ac:spMk id="5" creationId="{53F60331-031D-4D89-A95C-2833BB74E77C}"/>
          </ac:spMkLst>
        </pc:spChg>
      </pc:sldChg>
      <pc:sldChg chg="modSp add">
        <pc:chgData name="James Munro" userId="1ad2e850bc443176" providerId="LiveId" clId="{6B9FA4C0-E18C-4B88-B72F-021649B95D58}" dt="2018-04-22T11:27:48.339" v="300" actId="20577"/>
        <pc:sldMkLst>
          <pc:docMk/>
          <pc:sldMk cId="2117775229" sldId="729"/>
        </pc:sldMkLst>
        <pc:spChg chg="mod">
          <ac:chgData name="James Munro" userId="1ad2e850bc443176" providerId="LiveId" clId="{6B9FA4C0-E18C-4B88-B72F-021649B95D58}" dt="2018-04-22T11:22:20.944" v="54" actId="20577"/>
          <ac:spMkLst>
            <pc:docMk/>
            <pc:sldMk cId="2117775229" sldId="729"/>
            <ac:spMk id="2" creationId="{7F7997E6-107D-4DF5-BAB6-30532581F2C7}"/>
          </ac:spMkLst>
        </pc:spChg>
        <pc:spChg chg="mod">
          <ac:chgData name="James Munro" userId="1ad2e850bc443176" providerId="LiveId" clId="{6B9FA4C0-E18C-4B88-B72F-021649B95D58}" dt="2018-04-22T11:27:48.339" v="300" actId="20577"/>
          <ac:spMkLst>
            <pc:docMk/>
            <pc:sldMk cId="2117775229" sldId="729"/>
            <ac:spMk id="3" creationId="{FAB150D8-0DA0-44E8-AF19-4A08A913B4CD}"/>
          </ac:spMkLst>
        </pc:spChg>
      </pc:sldChg>
      <pc:sldChg chg="modSp add ord">
        <pc:chgData name="James Munro" userId="1ad2e850bc443176" providerId="LiveId" clId="{6B9FA4C0-E18C-4B88-B72F-021649B95D58}" dt="2018-04-22T11:49:21.024" v="712"/>
        <pc:sldMkLst>
          <pc:docMk/>
          <pc:sldMk cId="3830718771" sldId="730"/>
        </pc:sldMkLst>
        <pc:spChg chg="mod">
          <ac:chgData name="James Munro" userId="1ad2e850bc443176" providerId="LiveId" clId="{6B9FA4C0-E18C-4B88-B72F-021649B95D58}" dt="2018-04-22T11:38:35.667" v="590" actId="20577"/>
          <ac:spMkLst>
            <pc:docMk/>
            <pc:sldMk cId="3830718771" sldId="730"/>
            <ac:spMk id="2" creationId="{CA95E91D-CFCE-4DAD-8158-F620149CFD49}"/>
          </ac:spMkLst>
        </pc:spChg>
        <pc:spChg chg="mod">
          <ac:chgData name="James Munro" userId="1ad2e850bc443176" providerId="LiveId" clId="{6B9FA4C0-E18C-4B88-B72F-021649B95D58}" dt="2018-04-22T11:49:09.106" v="711" actId="20577"/>
          <ac:spMkLst>
            <pc:docMk/>
            <pc:sldMk cId="3830718771" sldId="730"/>
            <ac:spMk id="3" creationId="{E076C078-9462-470D-9AE4-4B13594740A6}"/>
          </ac:spMkLst>
        </pc:spChg>
      </pc:sldChg>
      <pc:sldChg chg="modSp add">
        <pc:chgData name="James Munro" userId="1ad2e850bc443176" providerId="LiveId" clId="{6B9FA4C0-E18C-4B88-B72F-021649B95D58}" dt="2018-04-22T11:38:01.190" v="576" actId="20577"/>
        <pc:sldMkLst>
          <pc:docMk/>
          <pc:sldMk cId="3967601132" sldId="731"/>
        </pc:sldMkLst>
        <pc:spChg chg="mod">
          <ac:chgData name="James Munro" userId="1ad2e850bc443176" providerId="LiveId" clId="{6B9FA4C0-E18C-4B88-B72F-021649B95D58}" dt="2018-04-22T11:38:01.190" v="576" actId="20577"/>
          <ac:spMkLst>
            <pc:docMk/>
            <pc:sldMk cId="3967601132" sldId="731"/>
            <ac:spMk id="2" creationId="{09581C20-7241-401D-BDDE-BE95535601D9}"/>
          </ac:spMkLst>
        </pc:spChg>
        <pc:spChg chg="mod">
          <ac:chgData name="James Munro" userId="1ad2e850bc443176" providerId="LiveId" clId="{6B9FA4C0-E18C-4B88-B72F-021649B95D58}" dt="2018-04-22T11:37:52.872" v="572" actId="20577"/>
          <ac:spMkLst>
            <pc:docMk/>
            <pc:sldMk cId="3967601132" sldId="731"/>
            <ac:spMk id="3" creationId="{9259CBB5-64CB-4F90-91D1-0BE4A4CA0BC0}"/>
          </ac:spMkLst>
        </pc:spChg>
      </pc:sldChg>
      <pc:sldChg chg="modSp add">
        <pc:chgData name="James Munro" userId="1ad2e850bc443176" providerId="LiveId" clId="{6B9FA4C0-E18C-4B88-B72F-021649B95D58}" dt="2018-04-22T14:06:54.430" v="1053" actId="20577"/>
        <pc:sldMkLst>
          <pc:docMk/>
          <pc:sldMk cId="2595887767" sldId="732"/>
        </pc:sldMkLst>
        <pc:spChg chg="mod">
          <ac:chgData name="James Munro" userId="1ad2e850bc443176" providerId="LiveId" clId="{6B9FA4C0-E18C-4B88-B72F-021649B95D58}" dt="2018-04-22T11:52:17.492" v="746" actId="20577"/>
          <ac:spMkLst>
            <pc:docMk/>
            <pc:sldMk cId="2595887767" sldId="732"/>
            <ac:spMk id="2" creationId="{BDCCB555-BAD2-433E-ABBD-4C67EE1485C4}"/>
          </ac:spMkLst>
        </pc:spChg>
        <pc:spChg chg="mod">
          <ac:chgData name="James Munro" userId="1ad2e850bc443176" providerId="LiveId" clId="{6B9FA4C0-E18C-4B88-B72F-021649B95D58}" dt="2018-04-22T14:06:54.430" v="1053" actId="20577"/>
          <ac:spMkLst>
            <pc:docMk/>
            <pc:sldMk cId="2595887767" sldId="732"/>
            <ac:spMk id="3" creationId="{47D9F2C1-944D-4A43-95F0-B3275000825B}"/>
          </ac:spMkLst>
        </pc:spChg>
      </pc:sldChg>
      <pc:sldChg chg="modSp add">
        <pc:chgData name="James Munro" userId="1ad2e850bc443176" providerId="LiveId" clId="{6B9FA4C0-E18C-4B88-B72F-021649B95D58}" dt="2018-04-22T14:25:16.059" v="1473" actId="20577"/>
        <pc:sldMkLst>
          <pc:docMk/>
          <pc:sldMk cId="649345823" sldId="733"/>
        </pc:sldMkLst>
        <pc:spChg chg="mod">
          <ac:chgData name="James Munro" userId="1ad2e850bc443176" providerId="LiveId" clId="{6B9FA4C0-E18C-4B88-B72F-021649B95D58}" dt="2018-04-22T11:53:19.035" v="765" actId="20577"/>
          <ac:spMkLst>
            <pc:docMk/>
            <pc:sldMk cId="649345823" sldId="733"/>
            <ac:spMk id="2" creationId="{023903FA-B364-400E-AD21-D1C4A3715B90}"/>
          </ac:spMkLst>
        </pc:spChg>
        <pc:spChg chg="mod">
          <ac:chgData name="James Munro" userId="1ad2e850bc443176" providerId="LiveId" clId="{6B9FA4C0-E18C-4B88-B72F-021649B95D58}" dt="2018-04-22T14:25:16.059" v="1473" actId="20577"/>
          <ac:spMkLst>
            <pc:docMk/>
            <pc:sldMk cId="649345823" sldId="733"/>
            <ac:spMk id="3" creationId="{C7FA6B4F-175D-42AC-BF7D-A1568AA5FBEB}"/>
          </ac:spMkLst>
        </pc:spChg>
      </pc:sldChg>
      <pc:sldChg chg="modSp add">
        <pc:chgData name="James Munro" userId="1ad2e850bc443176" providerId="LiveId" clId="{6B9FA4C0-E18C-4B88-B72F-021649B95D58}" dt="2018-04-22T15:42:15.620" v="1761" actId="20577"/>
        <pc:sldMkLst>
          <pc:docMk/>
          <pc:sldMk cId="921497123" sldId="734"/>
        </pc:sldMkLst>
        <pc:spChg chg="mod">
          <ac:chgData name="James Munro" userId="1ad2e850bc443176" providerId="LiveId" clId="{6B9FA4C0-E18C-4B88-B72F-021649B95D58}" dt="2018-04-22T11:53:33.804" v="782" actId="6549"/>
          <ac:spMkLst>
            <pc:docMk/>
            <pc:sldMk cId="921497123" sldId="734"/>
            <ac:spMk id="2" creationId="{F7947E85-7B8A-46F2-A9C7-4663F51ECF02}"/>
          </ac:spMkLst>
        </pc:spChg>
        <pc:spChg chg="mod">
          <ac:chgData name="James Munro" userId="1ad2e850bc443176" providerId="LiveId" clId="{6B9FA4C0-E18C-4B88-B72F-021649B95D58}" dt="2018-04-22T15:42:15.620" v="1761" actId="20577"/>
          <ac:spMkLst>
            <pc:docMk/>
            <pc:sldMk cId="921497123" sldId="734"/>
            <ac:spMk id="3" creationId="{FAD7FC82-B46F-4B00-B05C-FB7553C7D0AB}"/>
          </ac:spMkLst>
        </pc:spChg>
      </pc:sldChg>
      <pc:sldChg chg="modSp add">
        <pc:chgData name="James Munro" userId="1ad2e850bc443176" providerId="LiveId" clId="{6B9FA4C0-E18C-4B88-B72F-021649B95D58}" dt="2018-04-22T17:12:20.945" v="2024" actId="6549"/>
        <pc:sldMkLst>
          <pc:docMk/>
          <pc:sldMk cId="1297471367" sldId="735"/>
        </pc:sldMkLst>
        <pc:spChg chg="mod">
          <ac:chgData name="James Munro" userId="1ad2e850bc443176" providerId="LiveId" clId="{6B9FA4C0-E18C-4B88-B72F-021649B95D58}" dt="2018-04-22T11:53:43.771" v="797" actId="20577"/>
          <ac:spMkLst>
            <pc:docMk/>
            <pc:sldMk cId="1297471367" sldId="735"/>
            <ac:spMk id="2" creationId="{3587C8D1-070E-4466-B52F-870FF2E250BC}"/>
          </ac:spMkLst>
        </pc:spChg>
        <pc:spChg chg="mod">
          <ac:chgData name="James Munro" userId="1ad2e850bc443176" providerId="LiveId" clId="{6B9FA4C0-E18C-4B88-B72F-021649B95D58}" dt="2018-04-22T17:12:20.945" v="2024" actId="6549"/>
          <ac:spMkLst>
            <pc:docMk/>
            <pc:sldMk cId="1297471367" sldId="735"/>
            <ac:spMk id="3" creationId="{26E0FF75-405A-49B5-A0BA-E340F67019B8}"/>
          </ac:spMkLst>
        </pc:spChg>
      </pc:sldChg>
      <pc:sldChg chg="modSp add">
        <pc:chgData name="James Munro" userId="1ad2e850bc443176" providerId="LiveId" clId="{6B9FA4C0-E18C-4B88-B72F-021649B95D58}" dt="2018-04-22T17:23:35.828" v="2227" actId="20577"/>
        <pc:sldMkLst>
          <pc:docMk/>
          <pc:sldMk cId="2588823736" sldId="736"/>
        </pc:sldMkLst>
        <pc:spChg chg="mod">
          <ac:chgData name="James Munro" userId="1ad2e850bc443176" providerId="LiveId" clId="{6B9FA4C0-E18C-4B88-B72F-021649B95D58}" dt="2018-04-22T11:53:56.932" v="812" actId="20577"/>
          <ac:spMkLst>
            <pc:docMk/>
            <pc:sldMk cId="2588823736" sldId="736"/>
            <ac:spMk id="2" creationId="{4C4CF181-F129-4DCC-9D90-7AAD6FAC133D}"/>
          </ac:spMkLst>
        </pc:spChg>
        <pc:spChg chg="mod">
          <ac:chgData name="James Munro" userId="1ad2e850bc443176" providerId="LiveId" clId="{6B9FA4C0-E18C-4B88-B72F-021649B95D58}" dt="2018-04-22T17:23:35.828" v="2227" actId="20577"/>
          <ac:spMkLst>
            <pc:docMk/>
            <pc:sldMk cId="2588823736" sldId="736"/>
            <ac:spMk id="3" creationId="{1ECDC7A3-8CB2-4092-9E70-47954927BDEE}"/>
          </ac:spMkLst>
        </pc:spChg>
      </pc:sldChg>
      <pc:sldChg chg="modSp add">
        <pc:chgData name="James Munro" userId="1ad2e850bc443176" providerId="LiveId" clId="{6B9FA4C0-E18C-4B88-B72F-021649B95D58}" dt="2018-04-22T11:54:05.371" v="820" actId="20577"/>
        <pc:sldMkLst>
          <pc:docMk/>
          <pc:sldMk cId="1573219759" sldId="737"/>
        </pc:sldMkLst>
        <pc:spChg chg="mod">
          <ac:chgData name="James Munro" userId="1ad2e850bc443176" providerId="LiveId" clId="{6B9FA4C0-E18C-4B88-B72F-021649B95D58}" dt="2018-04-22T11:54:05.371" v="820" actId="20577"/>
          <ac:spMkLst>
            <pc:docMk/>
            <pc:sldMk cId="1573219759" sldId="737"/>
            <ac:spMk id="2" creationId="{C44ED645-5F55-478B-BB18-65BF817B3E63}"/>
          </ac:spMkLst>
        </pc:spChg>
      </pc:sldChg>
      <pc:sldChg chg="addSp modSp add modAnim">
        <pc:chgData name="James Munro" userId="1ad2e850bc443176" providerId="LiveId" clId="{6B9FA4C0-E18C-4B88-B72F-021649B95D58}" dt="2018-04-22T14:14:37.087" v="1198" actId="14100"/>
        <pc:sldMkLst>
          <pc:docMk/>
          <pc:sldMk cId="131175160" sldId="739"/>
        </pc:sldMkLst>
        <pc:spChg chg="add mod">
          <ac:chgData name="James Munro" userId="1ad2e850bc443176" providerId="LiveId" clId="{6B9FA4C0-E18C-4B88-B72F-021649B95D58}" dt="2018-04-22T14:13:40.567" v="1172" actId="20577"/>
          <ac:spMkLst>
            <pc:docMk/>
            <pc:sldMk cId="131175160" sldId="739"/>
            <ac:spMk id="2" creationId="{602506A3-EBDE-4E83-86B7-F194AED1E1F1}"/>
          </ac:spMkLst>
        </pc:spChg>
        <pc:spChg chg="add mod">
          <ac:chgData name="James Munro" userId="1ad2e850bc443176" providerId="LiveId" clId="{6B9FA4C0-E18C-4B88-B72F-021649B95D58}" dt="2018-04-22T14:14:37.087" v="1198" actId="14100"/>
          <ac:spMkLst>
            <pc:docMk/>
            <pc:sldMk cId="131175160" sldId="739"/>
            <ac:spMk id="3" creationId="{CF755AA7-ABCC-4958-823C-71DE19047969}"/>
          </ac:spMkLst>
        </pc:spChg>
        <pc:spChg chg="mod">
          <ac:chgData name="James Munro" userId="1ad2e850bc443176" providerId="LiveId" clId="{6B9FA4C0-E18C-4B88-B72F-021649B95D58}" dt="2018-04-22T14:14:08.158" v="1194" actId="14100"/>
          <ac:spMkLst>
            <pc:docMk/>
            <pc:sldMk cId="131175160" sldId="739"/>
            <ac:spMk id="4" creationId="{337BA85D-D4E1-4C46-A897-D60CA8B5B210}"/>
          </ac:spMkLst>
        </pc:spChg>
      </pc:sldChg>
      <pc:sldChg chg="addSp modSp add modAnim">
        <pc:chgData name="James Munro" userId="1ad2e850bc443176" providerId="LiveId" clId="{6B9FA4C0-E18C-4B88-B72F-021649B95D58}" dt="2018-04-22T14:16:58.373" v="1256"/>
        <pc:sldMkLst>
          <pc:docMk/>
          <pc:sldMk cId="682653187" sldId="740"/>
        </pc:sldMkLst>
        <pc:spChg chg="add mod">
          <ac:chgData name="James Munro" userId="1ad2e850bc443176" providerId="LiveId" clId="{6B9FA4C0-E18C-4B88-B72F-021649B95D58}" dt="2018-04-22T14:14:59.390" v="1232" actId="20577"/>
          <ac:spMkLst>
            <pc:docMk/>
            <pc:sldMk cId="682653187" sldId="740"/>
            <ac:spMk id="2" creationId="{60E5217A-93E0-4051-86CE-7B3A321B628F}"/>
          </ac:spMkLst>
        </pc:spChg>
        <pc:spChg chg="mod">
          <ac:chgData name="James Munro" userId="1ad2e850bc443176" providerId="LiveId" clId="{6B9FA4C0-E18C-4B88-B72F-021649B95D58}" dt="2018-04-22T14:10:46.673" v="1126" actId="1035"/>
          <ac:spMkLst>
            <pc:docMk/>
            <pc:sldMk cId="682653187" sldId="740"/>
            <ac:spMk id="3" creationId="{CF755AA7-ABCC-4958-823C-71DE19047969}"/>
          </ac:spMkLst>
        </pc:spChg>
        <pc:spChg chg="mod">
          <ac:chgData name="James Munro" userId="1ad2e850bc443176" providerId="LiveId" clId="{6B9FA4C0-E18C-4B88-B72F-021649B95D58}" dt="2018-04-22T14:14:46.565" v="1214" actId="1036"/>
          <ac:spMkLst>
            <pc:docMk/>
            <pc:sldMk cId="682653187" sldId="740"/>
            <ac:spMk id="4" creationId="{337BA85D-D4E1-4C46-A897-D60CA8B5B210}"/>
          </ac:spMkLst>
        </pc:spChg>
        <pc:spChg chg="add mod">
          <ac:chgData name="James Munro" userId="1ad2e850bc443176" providerId="LiveId" clId="{6B9FA4C0-E18C-4B88-B72F-021649B95D58}" dt="2018-04-22T14:16:38.593" v="1254" actId="14100"/>
          <ac:spMkLst>
            <pc:docMk/>
            <pc:sldMk cId="682653187" sldId="740"/>
            <ac:spMk id="5" creationId="{7A882B30-68A6-4162-896D-B8606F42F734}"/>
          </ac:spMkLst>
        </pc:spChg>
      </pc:sldChg>
      <pc:sldChg chg="modSp add modAnim">
        <pc:chgData name="James Munro" userId="1ad2e850bc443176" providerId="LiveId" clId="{6B9FA4C0-E18C-4B88-B72F-021649B95D58}" dt="2018-04-22T14:36:20.645" v="1509" actId="1038"/>
        <pc:sldMkLst>
          <pc:docMk/>
          <pc:sldMk cId="510391905" sldId="741"/>
        </pc:sldMkLst>
        <pc:spChg chg="mod">
          <ac:chgData name="James Munro" userId="1ad2e850bc443176" providerId="LiveId" clId="{6B9FA4C0-E18C-4B88-B72F-021649B95D58}" dt="2018-04-22T14:36:20.645" v="1509" actId="1038"/>
          <ac:spMkLst>
            <pc:docMk/>
            <pc:sldMk cId="510391905" sldId="741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4:31:57.657" v="1487" actId="14100"/>
          <ac:spMkLst>
            <pc:docMk/>
            <pc:sldMk cId="510391905" sldId="741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4:30:36.524" v="1482" actId="20577"/>
          <ac:spMkLst>
            <pc:docMk/>
            <pc:sldMk cId="510391905" sldId="741"/>
            <ac:spMk id="5" creationId="{53F60331-031D-4D89-A95C-2833BB74E77C}"/>
          </ac:spMkLst>
        </pc:spChg>
      </pc:sldChg>
      <pc:sldChg chg="modSp add modAnim">
        <pc:chgData name="James Munro" userId="1ad2e850bc443176" providerId="LiveId" clId="{6B9FA4C0-E18C-4B88-B72F-021649B95D58}" dt="2018-04-22T14:51:32.269" v="1562" actId="14100"/>
        <pc:sldMkLst>
          <pc:docMk/>
          <pc:sldMk cId="1438515867" sldId="742"/>
        </pc:sldMkLst>
        <pc:spChg chg="mod">
          <ac:chgData name="James Munro" userId="1ad2e850bc443176" providerId="LiveId" clId="{6B9FA4C0-E18C-4B88-B72F-021649B95D58}" dt="2018-04-22T14:51:32.269" v="1562" actId="14100"/>
          <ac:spMkLst>
            <pc:docMk/>
            <pc:sldMk cId="1438515867" sldId="742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4:49:43.211" v="1533" actId="14100"/>
          <ac:spMkLst>
            <pc:docMk/>
            <pc:sldMk cId="1438515867" sldId="742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4:49:17.086" v="1528" actId="20577"/>
          <ac:spMkLst>
            <pc:docMk/>
            <pc:sldMk cId="1438515867" sldId="742"/>
            <ac:spMk id="5" creationId="{53F60331-031D-4D89-A95C-2833BB74E77C}"/>
          </ac:spMkLst>
        </pc:spChg>
      </pc:sldChg>
      <pc:sldChg chg="modSp add ord modAnim">
        <pc:chgData name="James Munro" userId="1ad2e850bc443176" providerId="LiveId" clId="{6B9FA4C0-E18C-4B88-B72F-021649B95D58}" dt="2018-04-22T15:46:00.662" v="1801" actId="1076"/>
        <pc:sldMkLst>
          <pc:docMk/>
          <pc:sldMk cId="3861605270" sldId="743"/>
        </pc:sldMkLst>
        <pc:spChg chg="mod">
          <ac:chgData name="James Munro" userId="1ad2e850bc443176" providerId="LiveId" clId="{6B9FA4C0-E18C-4B88-B72F-021649B95D58}" dt="2018-04-22T15:46:00.662" v="1801" actId="1076"/>
          <ac:spMkLst>
            <pc:docMk/>
            <pc:sldMk cId="3861605270" sldId="743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5:44:09.115" v="1795" actId="1076"/>
          <ac:spMkLst>
            <pc:docMk/>
            <pc:sldMk cId="3861605270" sldId="743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5:43:47.919" v="1793" actId="20577"/>
          <ac:spMkLst>
            <pc:docMk/>
            <pc:sldMk cId="3861605270" sldId="743"/>
            <ac:spMk id="5" creationId="{53F60331-031D-4D89-A95C-2833BB74E77C}"/>
          </ac:spMkLst>
        </pc:spChg>
      </pc:sldChg>
      <pc:sldChg chg="modSp add">
        <pc:chgData name="James Munro" userId="1ad2e850bc443176" providerId="LiveId" clId="{6B9FA4C0-E18C-4B88-B72F-021649B95D58}" dt="2018-04-22T15:47:22.507" v="1821" actId="6549"/>
        <pc:sldMkLst>
          <pc:docMk/>
          <pc:sldMk cId="4141813652" sldId="744"/>
        </pc:sldMkLst>
        <pc:spChg chg="mod">
          <ac:chgData name="James Munro" userId="1ad2e850bc443176" providerId="LiveId" clId="{6B9FA4C0-E18C-4B88-B72F-021649B95D58}" dt="2018-04-22T15:47:22.507" v="1821" actId="6549"/>
          <ac:spMkLst>
            <pc:docMk/>
            <pc:sldMk cId="4141813652" sldId="744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5:46:27.170" v="1818" actId="20577"/>
          <ac:spMkLst>
            <pc:docMk/>
            <pc:sldMk cId="4141813652" sldId="744"/>
            <ac:spMk id="5" creationId="{53F60331-031D-4D89-A95C-2833BB74E77C}"/>
          </ac:spMkLst>
        </pc:spChg>
      </pc:sldChg>
      <pc:sldChg chg="modSp add">
        <pc:chgData name="James Munro" userId="1ad2e850bc443176" providerId="LiveId" clId="{6B9FA4C0-E18C-4B88-B72F-021649B95D58}" dt="2018-04-22T17:11:01.261" v="1948" actId="14100"/>
        <pc:sldMkLst>
          <pc:docMk/>
          <pc:sldMk cId="2318366997" sldId="745"/>
        </pc:sldMkLst>
        <pc:spChg chg="mod">
          <ac:chgData name="James Munro" userId="1ad2e850bc443176" providerId="LiveId" clId="{6B9FA4C0-E18C-4B88-B72F-021649B95D58}" dt="2018-04-22T17:10:48.304" v="1945" actId="1037"/>
          <ac:spMkLst>
            <pc:docMk/>
            <pc:sldMk cId="2318366997" sldId="745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7:11:01.261" v="1948" actId="14100"/>
          <ac:spMkLst>
            <pc:docMk/>
            <pc:sldMk cId="2318366997" sldId="745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7:09:31.819" v="1932" actId="20577"/>
          <ac:spMkLst>
            <pc:docMk/>
            <pc:sldMk cId="2318366997" sldId="745"/>
            <ac:spMk id="5" creationId="{53F60331-031D-4D89-A95C-2833BB74E77C}"/>
          </ac:spMkLst>
        </pc:spChg>
      </pc:sldChg>
      <pc:sldChg chg="modSp add">
        <pc:chgData name="James Munro" userId="1ad2e850bc443176" providerId="LiveId" clId="{6B9FA4C0-E18C-4B88-B72F-021649B95D58}" dt="2018-04-22T17:18:58.355" v="2047" actId="14100"/>
        <pc:sldMkLst>
          <pc:docMk/>
          <pc:sldMk cId="3020406375" sldId="746"/>
        </pc:sldMkLst>
        <pc:spChg chg="mod">
          <ac:chgData name="James Munro" userId="1ad2e850bc443176" providerId="LiveId" clId="{6B9FA4C0-E18C-4B88-B72F-021649B95D58}" dt="2018-04-22T17:18:50.704" v="2046" actId="14100"/>
          <ac:spMkLst>
            <pc:docMk/>
            <pc:sldMk cId="3020406375" sldId="746"/>
            <ac:spMk id="3" creationId="{322ED6E7-7A41-4F57-84A6-3C689023ADF3}"/>
          </ac:spMkLst>
        </pc:spChg>
        <pc:spChg chg="mod">
          <ac:chgData name="James Munro" userId="1ad2e850bc443176" providerId="LiveId" clId="{6B9FA4C0-E18C-4B88-B72F-021649B95D58}" dt="2018-04-22T17:18:58.355" v="2047" actId="14100"/>
          <ac:spMkLst>
            <pc:docMk/>
            <pc:sldMk cId="3020406375" sldId="746"/>
            <ac:spMk id="4" creationId="{337BA85D-D4E1-4C46-A897-D60CA8B5B210}"/>
          </ac:spMkLst>
        </pc:spChg>
        <pc:spChg chg="mod">
          <ac:chgData name="James Munro" userId="1ad2e850bc443176" providerId="LiveId" clId="{6B9FA4C0-E18C-4B88-B72F-021649B95D58}" dt="2018-04-22T17:17:43.750" v="2035" actId="20577"/>
          <ac:spMkLst>
            <pc:docMk/>
            <pc:sldMk cId="3020406375" sldId="746"/>
            <ac:spMk id="5" creationId="{53F60331-031D-4D89-A95C-2833BB74E77C}"/>
          </ac:spMkLst>
        </pc:spChg>
      </pc:sldChg>
      <pc:sldChg chg="add">
        <pc:chgData name="James Munro" userId="1ad2e850bc443176" providerId="LiveId" clId="{6B9FA4C0-E18C-4B88-B72F-021649B95D58}" dt="2018-04-22T17:24:13.752" v="2228"/>
        <pc:sldMkLst>
          <pc:docMk/>
          <pc:sldMk cId="199601257" sldId="7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vis/42c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blogposts/68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584176"/>
          </a:xfrm>
        </p:spPr>
        <p:txBody>
          <a:bodyPr/>
          <a:lstStyle/>
          <a:p>
            <a:r>
              <a:rPr lang="en-GB" sz="4000" dirty="0"/>
              <a:t>How do non-clinical staff contribute to patient experiences of care?</a:t>
            </a:r>
            <a:endParaRPr lang="en-GB" altLang="en-US" sz="2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22920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jamesfm55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careopinion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1900" y="5733256"/>
            <a:ext cx="2016150" cy="638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E157B-1977-4290-B578-C2599087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"/>
            <a:ext cx="9144000" cy="30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323528" y="1398261"/>
            <a:ext cx="4680520" cy="1886723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“This poor service proves that the hospital reception/ computer system has not improved.”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F755AA7-ABCC-4958-823C-71DE19047969}"/>
              </a:ext>
            </a:extLst>
          </p:cNvPr>
          <p:cNvSpPr/>
          <p:nvPr/>
        </p:nvSpPr>
        <p:spPr bwMode="auto">
          <a:xfrm>
            <a:off x="4067944" y="2492896"/>
            <a:ext cx="4680520" cy="158417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“More privacy needed in the reception area, so that confidentiality is upheld.”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A882B30-68A6-4162-896D-B8606F42F734}"/>
              </a:ext>
            </a:extLst>
          </p:cNvPr>
          <p:cNvSpPr/>
          <p:nvPr/>
        </p:nvSpPr>
        <p:spPr bwMode="auto">
          <a:xfrm flipH="1">
            <a:off x="1547664" y="4221088"/>
            <a:ext cx="4896544" cy="230425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 had to give my personal details to a receptionist who would then pass it on to a triage team who then decided whether I needed to see a GP!”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5217A-93E0-4051-86CE-7B3A321B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issues</a:t>
            </a:r>
          </a:p>
        </p:txBody>
      </p:sp>
    </p:spTree>
    <p:extLst>
      <p:ext uri="{BB962C8B-B14F-4D97-AF65-F5344CB8AC3E}">
        <p14:creationId xmlns:p14="http://schemas.microsoft.com/office/powerpoint/2010/main" val="6826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03FA-B364-400E-AD21-D1C4A371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Parking attendants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6B4F-175D-42AC-BF7D-A1568AA5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helpfulness</a:t>
            </a:r>
          </a:p>
          <a:p>
            <a:pPr lvl="1"/>
            <a:r>
              <a:rPr lang="en-GB" dirty="0"/>
              <a:t>Finding a space</a:t>
            </a:r>
          </a:p>
          <a:p>
            <a:pPr lvl="1"/>
            <a:r>
              <a:rPr lang="en-GB" dirty="0"/>
              <a:t>Paying the charge</a:t>
            </a:r>
          </a:p>
          <a:p>
            <a:pPr lvl="1"/>
            <a:r>
              <a:rPr lang="en-GB" dirty="0"/>
              <a:t>Getting out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Attitude/communication style</a:t>
            </a:r>
          </a:p>
          <a:p>
            <a:pPr lvl="1"/>
            <a:r>
              <a:rPr lang="en-GB" dirty="0"/>
              <a:t>Awareness of ability/disability</a:t>
            </a:r>
          </a:p>
          <a:p>
            <a:pPr lvl="1"/>
            <a:r>
              <a:rPr lang="en-GB" dirty="0"/>
              <a:t>Car park design, policies, costs</a:t>
            </a:r>
          </a:p>
        </p:txBody>
      </p:sp>
      <p:pic>
        <p:nvPicPr>
          <p:cNvPr id="3074" name="Picture 2" descr="Image result for hospital Parking attendants">
            <a:extLst>
              <a:ext uri="{FF2B5EF4-FFF2-40B4-BE49-F238E27FC236}">
                <a16:creationId xmlns:a16="http://schemas.microsoft.com/office/drawing/2014/main" id="{ECF8FDA8-8626-47CF-8F36-D3190D367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r="7815"/>
          <a:stretch/>
        </p:blipFill>
        <p:spPr bwMode="auto">
          <a:xfrm>
            <a:off x="5868144" y="-6350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4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616624" cy="26642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“Though I must say the parking attendant in the car park in front of the tower is the most cheerful and helpful person you could ever wish to meet.”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059832" y="3573016"/>
            <a:ext cx="5544616" cy="295232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 have recently been in hospital myself after being treated for breast cancer and found the stretch difficult. 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What a pity that these people who are usually the first port of call at the hospital really let down your experience”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5103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616624" cy="223224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car parking attendants have been instructed to be intolerant of disabled people parking in the main car park.”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851920" y="3212976"/>
            <a:ext cx="4752528" cy="331236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“Nightmare arriving with officious parking attendant at hospital entrance who wouldn't let you stop even for putting down.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Had to ignore him in the end as no way could patient walk from car park.”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of needs</a:t>
            </a:r>
          </a:p>
        </p:txBody>
      </p:sp>
    </p:spTree>
    <p:extLst>
      <p:ext uri="{BB962C8B-B14F-4D97-AF65-F5344CB8AC3E}">
        <p14:creationId xmlns:p14="http://schemas.microsoft.com/office/powerpoint/2010/main" val="14385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7E85-7B8A-46F2-A9C7-4663F51E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Catering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FC82-B46F-4B00-B05C-FB7553C7D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personal care</a:t>
            </a:r>
          </a:p>
          <a:p>
            <a:pPr lvl="1"/>
            <a:r>
              <a:rPr lang="en-GB" dirty="0"/>
              <a:t>Food you like </a:t>
            </a:r>
          </a:p>
          <a:p>
            <a:pPr lvl="1"/>
            <a:r>
              <a:rPr lang="en-GB" dirty="0"/>
              <a:t>Food you can eat</a:t>
            </a:r>
          </a:p>
          <a:p>
            <a:pPr lvl="1"/>
            <a:r>
              <a:rPr lang="en-GB" dirty="0"/>
              <a:t>Help with eating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Teamwork</a:t>
            </a:r>
          </a:p>
          <a:p>
            <a:pPr lvl="1"/>
            <a:r>
              <a:rPr lang="en-GB" dirty="0"/>
              <a:t>Attitude and helpfulness</a:t>
            </a:r>
          </a:p>
          <a:p>
            <a:pPr lvl="1"/>
            <a:r>
              <a:rPr lang="en-GB" dirty="0"/>
              <a:t>The right food at the right time</a:t>
            </a:r>
          </a:p>
        </p:txBody>
      </p:sp>
      <p:pic>
        <p:nvPicPr>
          <p:cNvPr id="2050" name="Picture 2" descr="Image result for hospital catering staff">
            <a:extLst>
              <a:ext uri="{FF2B5EF4-FFF2-40B4-BE49-F238E27FC236}">
                <a16:creationId xmlns:a16="http://schemas.microsoft.com/office/drawing/2014/main" id="{D07F33FC-F63F-40BA-8ABF-9A7171945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r="13775"/>
          <a:stretch/>
        </p:blipFill>
        <p:spPr bwMode="auto">
          <a:xfrm>
            <a:off x="5868144" y="0"/>
            <a:ext cx="4320480" cy="69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9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616624" cy="223224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“My thanks go to the male member of catering staff who hunted the building for a nice veggie meal.”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491880" y="3988283"/>
            <a:ext cx="4752528" cy="202108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catering staff on the ward I was on were also dreadful. Very unfriendly and unhelpful.”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 and helpfulness</a:t>
            </a:r>
          </a:p>
        </p:txBody>
      </p:sp>
    </p:spTree>
    <p:extLst>
      <p:ext uri="{BB962C8B-B14F-4D97-AF65-F5344CB8AC3E}">
        <p14:creationId xmlns:p14="http://schemas.microsoft.com/office/powerpoint/2010/main" val="38616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616624" cy="223224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“Some of the catering staff could not care less if you could reach the food or not.”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2411760" y="3988282"/>
            <a:ext cx="5832648" cy="2321037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 watched our friend pick up the biscuit packet, look at it, fiddle with it, and then put it down again. 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Her poor arthritic hands could not manage the task of tearing the packet open.”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with eating</a:t>
            </a:r>
          </a:p>
        </p:txBody>
      </p:sp>
    </p:spTree>
    <p:extLst>
      <p:ext uri="{BB962C8B-B14F-4D97-AF65-F5344CB8AC3E}">
        <p14:creationId xmlns:p14="http://schemas.microsoft.com/office/powerpoint/2010/main" val="41418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8D1-070E-4466-B52F-870FF2E2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FF75-405A-49B5-A0BA-E340F670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feeling safe</a:t>
            </a:r>
          </a:p>
          <a:p>
            <a:pPr lvl="1"/>
            <a:r>
              <a:rPr lang="en-GB" dirty="0"/>
              <a:t>Is it clean?</a:t>
            </a:r>
          </a:p>
          <a:p>
            <a:pPr lvl="1"/>
            <a:r>
              <a:rPr lang="en-GB" dirty="0"/>
              <a:t>Is it safe?</a:t>
            </a:r>
          </a:p>
          <a:p>
            <a:pPr lvl="1"/>
            <a:r>
              <a:rPr lang="en-GB" dirty="0"/>
              <a:t>Do they care?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Cleanliness and safety</a:t>
            </a:r>
          </a:p>
          <a:p>
            <a:pPr lvl="1"/>
            <a:r>
              <a:rPr lang="en-GB" dirty="0"/>
              <a:t>Efficiency and organisation</a:t>
            </a:r>
          </a:p>
          <a:p>
            <a:pPr lvl="1"/>
            <a:r>
              <a:rPr lang="en-GB" dirty="0"/>
              <a:t>Attitude and teamwork</a:t>
            </a:r>
          </a:p>
        </p:txBody>
      </p:sp>
      <p:pic>
        <p:nvPicPr>
          <p:cNvPr id="1026" name="Picture 2" descr="http://www.europeancleaningjournal.com/images/cms/magazine_articles_1098_1_main.jpg">
            <a:extLst>
              <a:ext uri="{FF2B5EF4-FFF2-40B4-BE49-F238E27FC236}">
                <a16:creationId xmlns:a16="http://schemas.microsoft.com/office/drawing/2014/main" id="{A7D4C4C1-D8E9-457A-A4BF-BC381514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71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96A9E-7D88-492D-A465-1B0CC65A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6" y="908720"/>
            <a:ext cx="8704828" cy="5040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710ED4-BBC7-4A4E-A7E7-32F1625B09A0}"/>
              </a:ext>
            </a:extLst>
          </p:cNvPr>
          <p:cNvSpPr/>
          <p:nvPr/>
        </p:nvSpPr>
        <p:spPr>
          <a:xfrm>
            <a:off x="6390456" y="6021288"/>
            <a:ext cx="2502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https://www.careopinion.org.uk/vis/s8g8x</a:t>
            </a:r>
          </a:p>
        </p:txBody>
      </p:sp>
    </p:spTree>
    <p:extLst>
      <p:ext uri="{BB962C8B-B14F-4D97-AF65-F5344CB8AC3E}">
        <p14:creationId xmlns:p14="http://schemas.microsoft.com/office/powerpoint/2010/main" val="248879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184576" cy="20162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ward was kept very clean and I had no worries about catching any hospital viruses.”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491880" y="3933056"/>
            <a:ext cx="4536504" cy="2393045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“They used their dirty old mops time and time again, and then take their gloves off and start serving food.”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Cleanliness/safety</a:t>
            </a:r>
          </a:p>
        </p:txBody>
      </p:sp>
    </p:spTree>
    <p:extLst>
      <p:ext uri="{BB962C8B-B14F-4D97-AF65-F5344CB8AC3E}">
        <p14:creationId xmlns:p14="http://schemas.microsoft.com/office/powerpoint/2010/main" val="23183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97E6-107D-4DF5-BAB6-30532581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of the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50D8-0DA0-44E8-AF19-4A08A913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non-clinical staff important to patient experience?</a:t>
            </a:r>
          </a:p>
          <a:p>
            <a:pPr lvl="1"/>
            <a:r>
              <a:rPr lang="en-GB" dirty="0">
                <a:solidFill>
                  <a:srgbClr val="FFFF00"/>
                </a:solidFill>
                <a:highlight>
                  <a:srgbClr val="FF0066"/>
                </a:highlight>
              </a:rPr>
              <a:t>Spoiler:</a:t>
            </a:r>
            <a:r>
              <a:rPr lang="en-GB" dirty="0"/>
              <a:t> Yes! </a:t>
            </a:r>
          </a:p>
          <a:p>
            <a:pPr lvl="1"/>
            <a:r>
              <a:rPr lang="en-GB" dirty="0"/>
              <a:t>But in what ways? And why?</a:t>
            </a:r>
          </a:p>
          <a:p>
            <a:r>
              <a:rPr lang="en-GB" dirty="0"/>
              <a:t>What are the implications?</a:t>
            </a:r>
          </a:p>
          <a:p>
            <a:pPr lvl="1"/>
            <a:r>
              <a:rPr lang="en-GB" dirty="0"/>
              <a:t>Feedback and responding</a:t>
            </a:r>
          </a:p>
          <a:p>
            <a:pPr lvl="1"/>
            <a:r>
              <a:rPr lang="en-GB" dirty="0"/>
              <a:t>Personal reflection and support</a:t>
            </a:r>
          </a:p>
          <a:p>
            <a:pPr lvl="1"/>
            <a:r>
              <a:rPr lang="en-GB" dirty="0"/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211777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4752528" cy="20162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ward had its own team of cleaners who did not stop working or leave a single thing uncleaned.”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131840" y="3789040"/>
            <a:ext cx="4896544" cy="2537061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ward he was in had blood on the sheets, floors and curtains. It was not cleaned during the time he was in there.”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0204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F181-F129-4DCC-9D90-7AAD6FAC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C7A3-8CB2-4092-9E70-47954927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safety</a:t>
            </a:r>
          </a:p>
          <a:p>
            <a:pPr lvl="1"/>
            <a:r>
              <a:rPr lang="en-GB" dirty="0"/>
              <a:t>Who can get in and out?</a:t>
            </a:r>
          </a:p>
          <a:p>
            <a:pPr lvl="1"/>
            <a:r>
              <a:rPr lang="en-GB" dirty="0"/>
              <a:t>What if people are violent?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Helpfulness and attitude</a:t>
            </a:r>
          </a:p>
          <a:p>
            <a:pPr lvl="1"/>
            <a:r>
              <a:rPr lang="en-GB" dirty="0"/>
              <a:t>Convenience vs risk</a:t>
            </a:r>
          </a:p>
          <a:p>
            <a:pPr lvl="1"/>
            <a:r>
              <a:rPr lang="en-GB" dirty="0"/>
              <a:t>Staffing levels</a:t>
            </a:r>
          </a:p>
          <a:p>
            <a:pPr lvl="1"/>
            <a:r>
              <a:rPr lang="en-GB" dirty="0"/>
              <a:t>Smoking policy!</a:t>
            </a:r>
          </a:p>
        </p:txBody>
      </p:sp>
      <p:pic>
        <p:nvPicPr>
          <p:cNvPr id="5122" name="Picture 2" descr="Image result for nhs hospital security staff">
            <a:extLst>
              <a:ext uri="{FF2B5EF4-FFF2-40B4-BE49-F238E27FC236}">
                <a16:creationId xmlns:a16="http://schemas.microsoft.com/office/drawing/2014/main" id="{62430CDD-83EE-4B91-843E-7262234A7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51575"/>
          <a:stretch/>
        </p:blipFill>
        <p:spPr bwMode="auto">
          <a:xfrm>
            <a:off x="6228184" y="0"/>
            <a:ext cx="2915816" cy="68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2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256584" cy="223224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security guard at the main entrance escorted myself and mother to our car shielding us from the rain with his umbrella.”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059832" y="4221088"/>
            <a:ext cx="5400600" cy="1888989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reception was manned by a security guard who did not seem to care about his job.”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Helpfulness</a:t>
            </a:r>
          </a:p>
        </p:txBody>
      </p:sp>
    </p:spTree>
    <p:extLst>
      <p:ext uri="{BB962C8B-B14F-4D97-AF65-F5344CB8AC3E}">
        <p14:creationId xmlns:p14="http://schemas.microsoft.com/office/powerpoint/2010/main" val="1996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256584" cy="223224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“Security staff were very visible and dealt with one undesirable visitor (not patient) very effectively.”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563888" y="3933056"/>
            <a:ext cx="4896544" cy="2321037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“There should be adequate staff there and security so people who are in distress or are unwell can wait inside.”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 levels</a:t>
            </a:r>
          </a:p>
        </p:txBody>
      </p:sp>
    </p:spTree>
    <p:extLst>
      <p:ext uri="{BB962C8B-B14F-4D97-AF65-F5344CB8AC3E}">
        <p14:creationId xmlns:p14="http://schemas.microsoft.com/office/powerpoint/2010/main" val="21342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645-5F55-478B-BB18-65BF817B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17A7-D1F7-49F6-890C-42B3834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individual care</a:t>
            </a:r>
          </a:p>
          <a:p>
            <a:pPr lvl="1"/>
            <a:r>
              <a:rPr lang="en-GB" dirty="0"/>
              <a:t>Treated as a person</a:t>
            </a:r>
          </a:p>
          <a:p>
            <a:pPr lvl="1"/>
            <a:r>
              <a:rPr lang="en-GB" dirty="0"/>
              <a:t>Needs understood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Friendliness</a:t>
            </a:r>
          </a:p>
          <a:p>
            <a:pPr lvl="1"/>
            <a:r>
              <a:rPr lang="en-GB" dirty="0"/>
              <a:t>Helpfulness</a:t>
            </a:r>
          </a:p>
          <a:p>
            <a:pPr lvl="1"/>
            <a:r>
              <a:rPr lang="en-GB" dirty="0"/>
              <a:t>Staffing levels</a:t>
            </a:r>
          </a:p>
        </p:txBody>
      </p:sp>
      <p:pic>
        <p:nvPicPr>
          <p:cNvPr id="6146" name="Picture 2" descr="Image result for nhs hospital porter">
            <a:extLst>
              <a:ext uri="{FF2B5EF4-FFF2-40B4-BE49-F238E27FC236}">
                <a16:creationId xmlns:a16="http://schemas.microsoft.com/office/drawing/2014/main" id="{05A7F9A4-FA62-4406-8444-3E1D11917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7" r="21364"/>
          <a:stretch/>
        </p:blipFill>
        <p:spPr bwMode="auto">
          <a:xfrm>
            <a:off x="5796136" y="-1"/>
            <a:ext cx="3347864" cy="68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1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040560" cy="2880320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“Each time I was picked up by a porter who was chatty, amusing and very </a:t>
            </a:r>
            <a:r>
              <a:rPr lang="en-GB" sz="2800" dirty="0" err="1">
                <a:solidFill>
                  <a:srgbClr val="5A1B44"/>
                </a:solidFill>
                <a:latin typeface="+mj-lt"/>
                <a:ea typeface="+mj-ea"/>
                <a:cs typeface="+mj-cs"/>
              </a:rPr>
              <a:t>socialable</a:t>
            </a: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. I can't tell you how lovely that is when you are feeling sick, concerned and bemused.”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203848" y="4276315"/>
            <a:ext cx="5400600" cy="1888989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“He escorted me to Ward B24 despite being rather a distance away from the foyer.”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Personalised care</a:t>
            </a:r>
          </a:p>
        </p:txBody>
      </p:sp>
    </p:spTree>
    <p:extLst>
      <p:ext uri="{BB962C8B-B14F-4D97-AF65-F5344CB8AC3E}">
        <p14:creationId xmlns:p14="http://schemas.microsoft.com/office/powerpoint/2010/main" val="35006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5040560" cy="2088232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“One porter actually took it upon himself to talk to his boss when he realised how much pain I was in.”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851920" y="3284985"/>
            <a:ext cx="4752528" cy="2880320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“He came to my bedside when I was in so much pain and was upset, he showed empathy, continued to talk to me and attempted to make me feel better.”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of needs</a:t>
            </a:r>
          </a:p>
        </p:txBody>
      </p:sp>
    </p:spTree>
    <p:extLst>
      <p:ext uri="{BB962C8B-B14F-4D97-AF65-F5344CB8AC3E}">
        <p14:creationId xmlns:p14="http://schemas.microsoft.com/office/powerpoint/2010/main" val="29870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4248472" cy="26642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“Spent one hour in the corridor then another hour waiting for a porter to take me to the discharge ward in a wheelchair.”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419872" y="4005063"/>
            <a:ext cx="5184576" cy="2160241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“She had been left from around 4 o'clock in the morning until the porters came about 11am to take her to the mortuary.”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 levels</a:t>
            </a:r>
          </a:p>
        </p:txBody>
      </p:sp>
    </p:spTree>
    <p:extLst>
      <p:ext uri="{BB962C8B-B14F-4D97-AF65-F5344CB8AC3E}">
        <p14:creationId xmlns:p14="http://schemas.microsoft.com/office/powerpoint/2010/main" val="28978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6A92-2602-402D-9418-F4D0C765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Story swarm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6CAA0-6613-43E4-8B2A-40E0BB9A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7283152" cy="52576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99E96-6BAC-4997-B235-FDE318C6F3EC}"/>
              </a:ext>
            </a:extLst>
          </p:cNvPr>
          <p:cNvSpPr/>
          <p:nvPr/>
        </p:nvSpPr>
        <p:spPr>
          <a:xfrm>
            <a:off x="6372200" y="6454369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https://www.careopinion.org.uk/vis/42c33</a:t>
            </a:r>
            <a:endParaRPr lang="en-GB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8907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62E6-5AED-46DF-86B2-F4DE9608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1A9BD-8311-492B-A226-C5C70510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Receptionists, parking attendants</a:t>
            </a:r>
          </a:p>
          <a:p>
            <a:pPr lvl="1"/>
            <a:r>
              <a:rPr lang="en-GB" dirty="0"/>
              <a:t>Facilitating access to care</a:t>
            </a:r>
          </a:p>
          <a:p>
            <a:pPr lvl="1"/>
            <a:endParaRPr lang="en-GB" dirty="0"/>
          </a:p>
          <a:p>
            <a:r>
              <a:rPr lang="en-GB" dirty="0"/>
              <a:t>Security and cleaning staff</a:t>
            </a:r>
          </a:p>
          <a:p>
            <a:pPr lvl="1"/>
            <a:r>
              <a:rPr lang="en-GB" dirty="0"/>
              <a:t>Making a place safe</a:t>
            </a:r>
          </a:p>
          <a:p>
            <a:pPr lvl="1"/>
            <a:endParaRPr lang="en-GB" dirty="0"/>
          </a:p>
          <a:p>
            <a:r>
              <a:rPr lang="en-GB" dirty="0"/>
              <a:t>Porters and catering staff</a:t>
            </a:r>
          </a:p>
          <a:p>
            <a:pPr lvl="1"/>
            <a:r>
              <a:rPr lang="en-GB" dirty="0"/>
              <a:t>Providing individual care</a:t>
            </a:r>
          </a:p>
        </p:txBody>
      </p:sp>
    </p:spTree>
    <p:extLst>
      <p:ext uri="{BB962C8B-B14F-4D97-AF65-F5344CB8AC3E}">
        <p14:creationId xmlns:p14="http://schemas.microsoft.com/office/powerpoint/2010/main" val="405469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E91D-CFCE-4DAD-8158-F620149C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C078-9462-470D-9AE4-4B1359474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Experiences of non-clinical staff</a:t>
            </a:r>
          </a:p>
          <a:p>
            <a:pPr lvl="1"/>
            <a:r>
              <a:rPr lang="en-GB" dirty="0"/>
              <a:t>Including 6 staff groups</a:t>
            </a:r>
          </a:p>
          <a:p>
            <a:r>
              <a:rPr lang="en-GB" dirty="0"/>
              <a:t>By Sarah Parker and Danny Mackay</a:t>
            </a:r>
          </a:p>
          <a:p>
            <a:pPr lvl="1"/>
            <a:r>
              <a:rPr lang="en-GB" dirty="0"/>
              <a:t>Medical students, Sheffield Medical School</a:t>
            </a:r>
          </a:p>
          <a:p>
            <a:r>
              <a:rPr lang="en-GB" dirty="0"/>
              <a:t>Nov-Dec 2016</a:t>
            </a:r>
          </a:p>
          <a:p>
            <a:r>
              <a:rPr lang="en-GB" dirty="0"/>
              <a:t>Full report available online</a:t>
            </a:r>
          </a:p>
          <a:p>
            <a:pPr lvl="1"/>
            <a:r>
              <a:rPr lang="en-GB" dirty="0">
                <a:hlinkClick r:id="rId2"/>
              </a:rPr>
              <a:t>https://www.careopinion.org.uk/blogposts/688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1D5-12CF-4AA8-883D-8C7794D4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vulnerable people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933-3828-4FD9-9BAF-6B172185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they get things right?</a:t>
            </a:r>
          </a:p>
          <a:p>
            <a:r>
              <a:rPr lang="en-GB" dirty="0"/>
              <a:t>Do they care?</a:t>
            </a:r>
          </a:p>
          <a:p>
            <a:r>
              <a:rPr lang="en-GB" dirty="0"/>
              <a:t>Do I trust them?</a:t>
            </a:r>
          </a:p>
          <a:p>
            <a:endParaRPr lang="en-GB" dirty="0"/>
          </a:p>
          <a:p>
            <a:r>
              <a:rPr lang="en-GB" dirty="0"/>
              <a:t>A trusting relationship is built or broken by all staff</a:t>
            </a:r>
          </a:p>
        </p:txBody>
      </p:sp>
    </p:spTree>
    <p:extLst>
      <p:ext uri="{BB962C8B-B14F-4D97-AF65-F5344CB8AC3E}">
        <p14:creationId xmlns:p14="http://schemas.microsoft.com/office/powerpoint/2010/main" val="231765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6DA56-09C9-44A3-9639-607CB804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Non-clinical staff have a big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6851D-9C1A-429B-A695-668415BB4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Helpful, friendly, caring</a:t>
            </a:r>
          </a:p>
          <a:p>
            <a:r>
              <a:rPr lang="en-GB" dirty="0"/>
              <a:t>Teamwork</a:t>
            </a:r>
          </a:p>
          <a:p>
            <a:r>
              <a:rPr lang="en-GB" dirty="0"/>
              <a:t>Individualised care</a:t>
            </a:r>
          </a:p>
          <a:p>
            <a:r>
              <a:rPr lang="en-GB" dirty="0"/>
              <a:t>Safe environment</a:t>
            </a:r>
          </a:p>
          <a:p>
            <a:r>
              <a:rPr lang="en-GB" dirty="0"/>
              <a:t>Clear communication</a:t>
            </a:r>
          </a:p>
          <a:p>
            <a:r>
              <a:rPr lang="en-GB" dirty="0"/>
              <a:t>Advocating for the patient</a:t>
            </a:r>
          </a:p>
          <a:p>
            <a:r>
              <a:rPr lang="en-GB" dirty="0"/>
              <a:t>Connection to a life outside</a:t>
            </a:r>
          </a:p>
        </p:txBody>
      </p:sp>
    </p:spTree>
    <p:extLst>
      <p:ext uri="{BB962C8B-B14F-4D97-AF65-F5344CB8AC3E}">
        <p14:creationId xmlns:p14="http://schemas.microsoft.com/office/powerpoint/2010/main" val="1516680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>
            <a:extLst>
              <a:ext uri="{FF2B5EF4-FFF2-40B4-BE49-F238E27FC236}">
                <a16:creationId xmlns:a16="http://schemas.microsoft.com/office/drawing/2014/main" id="{913800CC-75A0-432D-BE19-A546758769D6}"/>
              </a:ext>
            </a:extLst>
          </p:cNvPr>
          <p:cNvSpPr/>
          <p:nvPr/>
        </p:nvSpPr>
        <p:spPr bwMode="auto">
          <a:xfrm>
            <a:off x="1043608" y="116632"/>
            <a:ext cx="6984776" cy="6552728"/>
          </a:xfrm>
          <a:prstGeom prst="heart">
            <a:avLst/>
          </a:prstGeom>
          <a:solidFill>
            <a:srgbClr val="FFA7CB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36000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GB" sz="2800" b="0" dirty="0">
                <a:solidFill>
                  <a:schemeClr val="tx1"/>
                </a:solidFill>
                <a:latin typeface="+mn-lt"/>
              </a:rPr>
              <a:t>Non-clinical staff need to be aware of </a:t>
            </a:r>
            <a:r>
              <a:rPr lang="en-GB" sz="2800" i="1" dirty="0">
                <a:solidFill>
                  <a:schemeClr val="tx1"/>
                </a:solidFill>
                <a:latin typeface="+mn-lt"/>
              </a:rPr>
              <a:t>some</a:t>
            </a:r>
            <a:r>
              <a:rPr lang="en-GB" sz="2800" b="0" dirty="0">
                <a:solidFill>
                  <a:schemeClr val="tx1"/>
                </a:solidFill>
                <a:latin typeface="+mn-lt"/>
              </a:rPr>
              <a:t> clinical issues…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GB" sz="2800" b="0" dirty="0">
                <a:solidFill>
                  <a:schemeClr val="tx1"/>
                </a:solidFill>
                <a:latin typeface="+mn-lt"/>
              </a:rPr>
              <a:t>Yet are so important to patients precisely because they are </a:t>
            </a:r>
            <a:r>
              <a:rPr lang="en-GB" sz="2800" i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GB" sz="2800" b="0" dirty="0">
                <a:solidFill>
                  <a:schemeClr val="tx1"/>
                </a:solidFill>
                <a:latin typeface="+mn-lt"/>
              </a:rPr>
              <a:t> involved in clinical care</a:t>
            </a:r>
          </a:p>
        </p:txBody>
      </p:sp>
    </p:spTree>
    <p:extLst>
      <p:ext uri="{BB962C8B-B14F-4D97-AF65-F5344CB8AC3E}">
        <p14:creationId xmlns:p14="http://schemas.microsoft.com/office/powerpoint/2010/main" val="3141361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2ABBB-C86A-41B3-B4F6-DBCEB6A0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2281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268761"/>
            <a:ext cx="6766520" cy="3193354"/>
          </a:xfrm>
        </p:spPr>
        <p:txBody>
          <a:bodyPr/>
          <a:lstStyle/>
          <a:p>
            <a:r>
              <a:rPr lang="en-GB" dirty="0"/>
              <a:t>Can we include non-clinical staff in “hearing the voice at every level”?</a:t>
            </a:r>
          </a:p>
        </p:txBody>
      </p:sp>
    </p:spTree>
    <p:extLst>
      <p:ext uri="{BB962C8B-B14F-4D97-AF65-F5344CB8AC3E}">
        <p14:creationId xmlns:p14="http://schemas.microsoft.com/office/powerpoint/2010/main" val="1253369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witter-bird-blue-on-white.png">
            <a:extLst>
              <a:ext uri="{FF2B5EF4-FFF2-40B4-BE49-F238E27FC236}">
                <a16:creationId xmlns:a16="http://schemas.microsoft.com/office/drawing/2014/main" id="{9E6615EC-B1AC-4609-B118-C7119EC9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659706" y="3284984"/>
            <a:ext cx="7016750" cy="1584176"/>
          </a:xfrm>
        </p:spPr>
        <p:txBody>
          <a:bodyPr/>
          <a:lstStyle/>
          <a:p>
            <a:r>
              <a:rPr lang="en-GB" sz="3600" dirty="0"/>
              <a:t>How do non-clinical staff contribute to patient experiences of care?</a:t>
            </a:r>
            <a:endParaRPr lang="en-GB" altLang="en-US" sz="24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229200"/>
            <a:ext cx="7016750" cy="1368152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511A33"/>
                </a:solidFill>
              </a:rPr>
              <a:t>Join us this evening for a </a:t>
            </a:r>
            <a:r>
              <a:rPr lang="en-GB" altLang="en-US" sz="2000" dirty="0" err="1">
                <a:solidFill>
                  <a:srgbClr val="511A33"/>
                </a:solidFill>
              </a:rPr>
              <a:t>tweetchat</a:t>
            </a:r>
            <a:endParaRPr lang="en-GB" altLang="en-US" sz="2000" dirty="0">
              <a:solidFill>
                <a:srgbClr val="511A33"/>
              </a:solidFill>
            </a:endParaRPr>
          </a:p>
          <a:p>
            <a:pPr algn="l"/>
            <a:r>
              <a:rPr lang="en-GB" altLang="en-US" sz="2000" dirty="0">
                <a:solidFill>
                  <a:srgbClr val="FF0066"/>
                </a:solidFill>
              </a:rPr>
              <a:t>#</a:t>
            </a:r>
            <a:r>
              <a:rPr lang="en-GB" altLang="en-US" sz="2000" dirty="0" err="1">
                <a:solidFill>
                  <a:srgbClr val="511A33"/>
                </a:solidFill>
              </a:rPr>
              <a:t>ExpofCare</a:t>
            </a:r>
            <a:r>
              <a:rPr lang="en-GB" altLang="en-US" sz="2000" dirty="0">
                <a:solidFill>
                  <a:srgbClr val="511A33"/>
                </a:solidFill>
              </a:rPr>
              <a:t> </a:t>
            </a:r>
          </a:p>
          <a:p>
            <a:pPr algn="l"/>
            <a:r>
              <a:rPr lang="en-GB" altLang="en-US" sz="2000" dirty="0">
                <a:solidFill>
                  <a:srgbClr val="511A33"/>
                </a:solidFill>
              </a:rPr>
              <a:t>8 till 9pm – drop in when you can!</a:t>
            </a:r>
          </a:p>
          <a:p>
            <a:pPr algn="l"/>
            <a:endParaRPr lang="en-GB" altLang="en-US" sz="2000" dirty="0">
              <a:solidFill>
                <a:srgbClr val="511A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1900" y="5671046"/>
            <a:ext cx="2016150" cy="638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E157B-1977-4290-B578-C25990876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"/>
            <a:ext cx="9144000" cy="30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1C20-7241-401D-BDDE-BE955356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analysis of 497 stories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CBB5-64CB-4F90-91D1-0BE4A4CA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Posted by patients and carers</a:t>
            </a:r>
          </a:p>
          <a:p>
            <a:r>
              <a:rPr lang="en-GB" dirty="0"/>
              <a:t>Experiences of</a:t>
            </a:r>
          </a:p>
          <a:p>
            <a:pPr lvl="1"/>
            <a:r>
              <a:rPr lang="en-GB" dirty="0"/>
              <a:t>Receptionists</a:t>
            </a:r>
          </a:p>
          <a:p>
            <a:pPr lvl="1"/>
            <a:r>
              <a:rPr lang="en-GB" dirty="0"/>
              <a:t>Porters</a:t>
            </a:r>
          </a:p>
          <a:p>
            <a:pPr lvl="1"/>
            <a:r>
              <a:rPr lang="en-GB" dirty="0"/>
              <a:t>Catering staff</a:t>
            </a:r>
          </a:p>
          <a:p>
            <a:pPr lvl="1"/>
            <a:r>
              <a:rPr lang="en-GB" dirty="0"/>
              <a:t>Cleaners</a:t>
            </a:r>
          </a:p>
          <a:p>
            <a:pPr lvl="1"/>
            <a:r>
              <a:rPr lang="en-GB" dirty="0"/>
              <a:t>Security staff</a:t>
            </a:r>
          </a:p>
          <a:p>
            <a:pPr lvl="1"/>
            <a:r>
              <a:rPr lang="en-GB" dirty="0"/>
              <a:t>Parking attendants</a:t>
            </a:r>
          </a:p>
        </p:txBody>
      </p:sp>
    </p:spTree>
    <p:extLst>
      <p:ext uri="{BB962C8B-B14F-4D97-AF65-F5344CB8AC3E}">
        <p14:creationId xmlns:p14="http://schemas.microsoft.com/office/powerpoint/2010/main" val="396760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083D2-E007-4268-8858-E4F2FD03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249"/>
            <a:ext cx="9144000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26</a:t>
            </a:r>
            <a:r>
              <a:rPr lang="en-GB" sz="5400" b="1" dirty="0">
                <a:solidFill>
                  <a:srgbClr val="FF0066"/>
                </a:solidFill>
              </a:rPr>
              <a:t>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95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8</a:t>
            </a:r>
            <a:r>
              <a:rPr lang="en-GB" sz="5400" b="1" dirty="0">
                <a:solidFill>
                  <a:srgbClr val="FF0066"/>
                </a:solidFill>
              </a:rPr>
              <a:t>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B555-BAD2-433E-ABBD-4C67EE14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Receptionists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F2C1-944D-4A43-95F0-B32750008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all about communication</a:t>
            </a:r>
          </a:p>
          <a:p>
            <a:pPr lvl="1"/>
            <a:r>
              <a:rPr lang="en-GB" dirty="0"/>
              <a:t>With the patient</a:t>
            </a:r>
          </a:p>
          <a:p>
            <a:pPr lvl="1"/>
            <a:r>
              <a:rPr lang="en-GB" dirty="0"/>
              <a:t>With the wider care team</a:t>
            </a:r>
          </a:p>
          <a:p>
            <a:r>
              <a:rPr lang="en-GB" dirty="0"/>
              <a:t>What matters?</a:t>
            </a:r>
          </a:p>
          <a:p>
            <a:pPr lvl="1"/>
            <a:r>
              <a:rPr lang="en-GB" dirty="0"/>
              <a:t>Attitude/communication style</a:t>
            </a:r>
          </a:p>
          <a:p>
            <a:pPr lvl="1"/>
            <a:r>
              <a:rPr lang="en-GB" dirty="0"/>
              <a:t>Confidentiality</a:t>
            </a:r>
          </a:p>
          <a:p>
            <a:pPr lvl="1"/>
            <a:r>
              <a:rPr lang="en-GB" dirty="0"/>
              <a:t>Accuracy</a:t>
            </a:r>
          </a:p>
          <a:p>
            <a:pPr lvl="1"/>
            <a:r>
              <a:rPr lang="en-GB" dirty="0"/>
              <a:t>Timeliness and efficiency</a:t>
            </a:r>
          </a:p>
        </p:txBody>
      </p:sp>
      <p:pic>
        <p:nvPicPr>
          <p:cNvPr id="4098" name="Picture 2" descr="http://www.broadmeadmedicalcentre.nhs.uk/website/X25103/header/home_pics/slide3.jpg">
            <a:extLst>
              <a:ext uri="{FF2B5EF4-FFF2-40B4-BE49-F238E27FC236}">
                <a16:creationId xmlns:a16="http://schemas.microsoft.com/office/drawing/2014/main" id="{E05DDC33-8134-4B7B-9FBF-9E4053952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r="28232"/>
          <a:stretch/>
        </p:blipFill>
        <p:spPr bwMode="auto">
          <a:xfrm>
            <a:off x="5876894" y="0"/>
            <a:ext cx="3303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8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251520" y="1484784"/>
            <a:ext cx="6480720" cy="309634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“I've found every member of staff, from the front-line receptionist to the doctors and nurses, to be most helpful, efficient and courteous.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I've had full clarity on test results and available appointments.”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ED6E7-7A41-4F57-84A6-3C689023ADF3}"/>
              </a:ext>
            </a:extLst>
          </p:cNvPr>
          <p:cNvSpPr/>
          <p:nvPr/>
        </p:nvSpPr>
        <p:spPr bwMode="auto">
          <a:xfrm>
            <a:off x="3059832" y="3140968"/>
            <a:ext cx="5760640" cy="295232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“Despite everybody behind that desk being fully aware of my circumstances, nobody did anything.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Nobody checked up on me. Nobody could answer my questions.”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F60331-031D-4D89-A95C-2833BB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 flipH="1">
            <a:off x="323528" y="1340768"/>
            <a:ext cx="4680520" cy="237626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“However when I got there I was met by a lovely receptionist who took all my details, she was so friendly I was put at my ease.”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F755AA7-ABCC-4958-823C-71DE19047969}"/>
              </a:ext>
            </a:extLst>
          </p:cNvPr>
          <p:cNvSpPr/>
          <p:nvPr/>
        </p:nvSpPr>
        <p:spPr bwMode="auto">
          <a:xfrm>
            <a:off x="3203848" y="2483768"/>
            <a:ext cx="5544616" cy="375354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“On attendance I was obviously suffering from a miscarriage and was covered in blood only to be met by a receptionist reading a magazine and eating chocolate who abruptly asked why I hadn’t made an appointment.”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506A3-EBDE-4E83-86B7-F194AED1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311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10580</TotalTime>
  <Words>1339</Words>
  <Application>Microsoft Office PowerPoint</Application>
  <PresentationFormat>On-screen Show (4:3)</PresentationFormat>
  <Paragraphs>189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Veto Com</vt:lpstr>
      <vt:lpstr>PO-for-the-board</vt:lpstr>
      <vt:lpstr>How do non-clinical staff contribute to patient experiences of care?</vt:lpstr>
      <vt:lpstr>Plan of the webinar</vt:lpstr>
      <vt:lpstr>Research study</vt:lpstr>
      <vt:lpstr>An analysis of 497 stories of care</vt:lpstr>
      <vt:lpstr>PowerPoint Presentation</vt:lpstr>
      <vt:lpstr>PowerPoint Presentation</vt:lpstr>
      <vt:lpstr>Receptionists</vt:lpstr>
      <vt:lpstr>Teamwork</vt:lpstr>
      <vt:lpstr>Attitude</vt:lpstr>
      <vt:lpstr>Structural issues</vt:lpstr>
      <vt:lpstr>Parking attendants</vt:lpstr>
      <vt:lpstr>Attitude</vt:lpstr>
      <vt:lpstr>Awareness of needs</vt:lpstr>
      <vt:lpstr>Catering staff</vt:lpstr>
      <vt:lpstr>Attitude and helpfulness</vt:lpstr>
      <vt:lpstr>Help with eating</vt:lpstr>
      <vt:lpstr>Cleaning staff</vt:lpstr>
      <vt:lpstr>PowerPoint Presentation</vt:lpstr>
      <vt:lpstr>Cleanliness/safety</vt:lpstr>
      <vt:lpstr>Efficiency</vt:lpstr>
      <vt:lpstr>Security staff</vt:lpstr>
      <vt:lpstr>Helpfulness</vt:lpstr>
      <vt:lpstr>Staffing levels</vt:lpstr>
      <vt:lpstr>Porters</vt:lpstr>
      <vt:lpstr>Personalised care</vt:lpstr>
      <vt:lpstr>Understanding of needs</vt:lpstr>
      <vt:lpstr>Staffing levels</vt:lpstr>
      <vt:lpstr>Story swarm</vt:lpstr>
      <vt:lpstr>In a nutshell</vt:lpstr>
      <vt:lpstr>What vulnerable people ask</vt:lpstr>
      <vt:lpstr>Non-clinical staff have a big impact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  <vt:lpstr>Can we include non-clinical staff in “hearing the voice at every level”?</vt:lpstr>
      <vt:lpstr>How do non-clinical staff contribute to patient experiences of care?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433</cp:revision>
  <dcterms:created xsi:type="dcterms:W3CDTF">2009-01-20T20:54:59Z</dcterms:created>
  <dcterms:modified xsi:type="dcterms:W3CDTF">2018-04-25T10:51:55Z</dcterms:modified>
</cp:coreProperties>
</file>