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771" r:id="rId3"/>
    <p:sldId id="852" r:id="rId4"/>
    <p:sldId id="796" r:id="rId5"/>
    <p:sldId id="801" r:id="rId6"/>
    <p:sldId id="848" r:id="rId7"/>
    <p:sldId id="799" r:id="rId8"/>
    <p:sldId id="766" r:id="rId9"/>
    <p:sldId id="721" r:id="rId10"/>
    <p:sldId id="720" r:id="rId11"/>
    <p:sldId id="650" r:id="rId12"/>
    <p:sldId id="760" r:id="rId13"/>
    <p:sldId id="762" r:id="rId14"/>
    <p:sldId id="322" r:id="rId15"/>
    <p:sldId id="662" r:id="rId16"/>
    <p:sldId id="846" r:id="rId17"/>
    <p:sldId id="624" r:id="rId18"/>
    <p:sldId id="779" r:id="rId19"/>
    <p:sldId id="299" r:id="rId20"/>
    <p:sldId id="845" r:id="rId21"/>
    <p:sldId id="258" r:id="rId22"/>
    <p:sldId id="849" r:id="rId23"/>
    <p:sldId id="824" r:id="rId24"/>
    <p:sldId id="844" r:id="rId25"/>
    <p:sldId id="767" r:id="rId26"/>
    <p:sldId id="666" r:id="rId27"/>
    <p:sldId id="842" r:id="rId28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F9B290-A34D-4FCC-BE57-384B85A7E246}">
          <p14:sldIdLst>
            <p14:sldId id="771"/>
            <p14:sldId id="852"/>
            <p14:sldId id="796"/>
            <p14:sldId id="801"/>
            <p14:sldId id="848"/>
            <p14:sldId id="799"/>
            <p14:sldId id="766"/>
            <p14:sldId id="721"/>
            <p14:sldId id="720"/>
            <p14:sldId id="650"/>
            <p14:sldId id="760"/>
            <p14:sldId id="762"/>
            <p14:sldId id="322"/>
            <p14:sldId id="662"/>
            <p14:sldId id="846"/>
            <p14:sldId id="624"/>
            <p14:sldId id="779"/>
            <p14:sldId id="299"/>
            <p14:sldId id="845"/>
            <p14:sldId id="258"/>
            <p14:sldId id="849"/>
            <p14:sldId id="824"/>
            <p14:sldId id="844"/>
            <p14:sldId id="767"/>
            <p14:sldId id="666"/>
            <p14:sldId id="8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96468-EA62-4E5F-8075-BA1A39B2255F}" v="20" dt="2022-03-08T13:46:14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41" autoAdjust="0"/>
    <p:restoredTop sz="94660"/>
  </p:normalViewPr>
  <p:slideViewPr>
    <p:cSldViewPr>
      <p:cViewPr varScale="1">
        <p:scale>
          <a:sx n="105" d="100"/>
          <a:sy n="105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1ad2e850bc443176" providerId="LiveId" clId="{ADA96468-EA62-4E5F-8075-BA1A39B2255F}"/>
    <pc:docChg chg="custSel addSld delSld modSld sldOrd delMainMaster modSection">
      <pc:chgData name="James Munro" userId="1ad2e850bc443176" providerId="LiveId" clId="{ADA96468-EA62-4E5F-8075-BA1A39B2255F}" dt="2022-03-08T13:46:22.519" v="197"/>
      <pc:docMkLst>
        <pc:docMk/>
      </pc:docMkLst>
      <pc:sldChg chg="del">
        <pc:chgData name="James Munro" userId="1ad2e850bc443176" providerId="LiveId" clId="{ADA96468-EA62-4E5F-8075-BA1A39B2255F}" dt="2022-03-08T13:30:30.067" v="69" actId="47"/>
        <pc:sldMkLst>
          <pc:docMk/>
          <pc:sldMk cId="3950780309" sldId="256"/>
        </pc:sldMkLst>
      </pc:sldChg>
      <pc:sldChg chg="del">
        <pc:chgData name="James Munro" userId="1ad2e850bc443176" providerId="LiveId" clId="{ADA96468-EA62-4E5F-8075-BA1A39B2255F}" dt="2022-03-08T13:33:20.008" v="78" actId="47"/>
        <pc:sldMkLst>
          <pc:docMk/>
          <pc:sldMk cId="2424615489" sldId="257"/>
        </pc:sldMkLst>
      </pc:sldChg>
      <pc:sldChg chg="modSp add del mod">
        <pc:chgData name="James Munro" userId="1ad2e850bc443176" providerId="LiveId" clId="{ADA96468-EA62-4E5F-8075-BA1A39B2255F}" dt="2022-03-08T13:39:44.266" v="179" actId="403"/>
        <pc:sldMkLst>
          <pc:docMk/>
          <pc:sldMk cId="1522587872" sldId="258"/>
        </pc:sldMkLst>
        <pc:spChg chg="mod">
          <ac:chgData name="James Munro" userId="1ad2e850bc443176" providerId="LiveId" clId="{ADA96468-EA62-4E5F-8075-BA1A39B2255F}" dt="2022-03-08T13:39:44.266" v="179" actId="403"/>
          <ac:spMkLst>
            <pc:docMk/>
            <pc:sldMk cId="1522587872" sldId="258"/>
            <ac:spMk id="12" creationId="{93172E62-2368-4044-87DC-39D0C514A67F}"/>
          </ac:spMkLst>
        </pc:spChg>
      </pc:sldChg>
      <pc:sldChg chg="del ord">
        <pc:chgData name="James Munro" userId="1ad2e850bc443176" providerId="LiveId" clId="{ADA96468-EA62-4E5F-8075-BA1A39B2255F}" dt="2022-03-08T13:43:16.435" v="189" actId="47"/>
        <pc:sldMkLst>
          <pc:docMk/>
          <pc:sldMk cId="3241415744" sldId="268"/>
        </pc:sldMkLst>
      </pc:sldChg>
      <pc:sldChg chg="del">
        <pc:chgData name="James Munro" userId="1ad2e850bc443176" providerId="LiveId" clId="{ADA96468-EA62-4E5F-8075-BA1A39B2255F}" dt="2022-03-08T13:46:10.274" v="194" actId="47"/>
        <pc:sldMkLst>
          <pc:docMk/>
          <pc:sldMk cId="3227718142" sldId="280"/>
        </pc:sldMkLst>
      </pc:sldChg>
      <pc:sldChg chg="del ord">
        <pc:chgData name="James Munro" userId="1ad2e850bc443176" providerId="LiveId" clId="{ADA96468-EA62-4E5F-8075-BA1A39B2255F}" dt="2022-03-08T13:41:35.370" v="183" actId="47"/>
        <pc:sldMkLst>
          <pc:docMk/>
          <pc:sldMk cId="3994542620" sldId="283"/>
        </pc:sldMkLst>
      </pc:sldChg>
      <pc:sldChg chg="del">
        <pc:chgData name="James Munro" userId="1ad2e850bc443176" providerId="LiveId" clId="{ADA96468-EA62-4E5F-8075-BA1A39B2255F}" dt="2022-03-08T13:33:05.630" v="75" actId="47"/>
        <pc:sldMkLst>
          <pc:docMk/>
          <pc:sldMk cId="3156794943" sldId="289"/>
        </pc:sldMkLst>
      </pc:sldChg>
      <pc:sldChg chg="ord">
        <pc:chgData name="James Munro" userId="1ad2e850bc443176" providerId="LiveId" clId="{ADA96468-EA62-4E5F-8075-BA1A39B2255F}" dt="2022-03-08T13:38:01.203" v="148"/>
        <pc:sldMkLst>
          <pc:docMk/>
          <pc:sldMk cId="1488014354" sldId="299"/>
        </pc:sldMkLst>
      </pc:sldChg>
      <pc:sldChg chg="del">
        <pc:chgData name="James Munro" userId="1ad2e850bc443176" providerId="LiveId" clId="{ADA96468-EA62-4E5F-8075-BA1A39B2255F}" dt="2022-03-08T13:30:30.067" v="69" actId="47"/>
        <pc:sldMkLst>
          <pc:docMk/>
          <pc:sldMk cId="2571802803" sldId="320"/>
        </pc:sldMkLst>
      </pc:sldChg>
      <pc:sldChg chg="add del">
        <pc:chgData name="James Munro" userId="1ad2e850bc443176" providerId="LiveId" clId="{ADA96468-EA62-4E5F-8075-BA1A39B2255F}" dt="2022-03-08T13:32:48.707" v="74"/>
        <pc:sldMkLst>
          <pc:docMk/>
          <pc:sldMk cId="2629980585" sldId="322"/>
        </pc:sldMkLst>
      </pc:sldChg>
      <pc:sldChg chg="del">
        <pc:chgData name="James Munro" userId="1ad2e850bc443176" providerId="LiveId" clId="{ADA96468-EA62-4E5F-8075-BA1A39B2255F}" dt="2022-03-08T13:26:03.973" v="50" actId="47"/>
        <pc:sldMkLst>
          <pc:docMk/>
          <pc:sldMk cId="1169283856" sldId="495"/>
        </pc:sldMkLst>
      </pc:sldChg>
      <pc:sldChg chg="del">
        <pc:chgData name="James Munro" userId="1ad2e850bc443176" providerId="LiveId" clId="{ADA96468-EA62-4E5F-8075-BA1A39B2255F}" dt="2022-03-08T13:26:03.973" v="50" actId="47"/>
        <pc:sldMkLst>
          <pc:docMk/>
          <pc:sldMk cId="1954212893" sldId="518"/>
        </pc:sldMkLst>
      </pc:sldChg>
      <pc:sldChg chg="ord">
        <pc:chgData name="James Munro" userId="1ad2e850bc443176" providerId="LiveId" clId="{ADA96468-EA62-4E5F-8075-BA1A39B2255F}" dt="2022-03-08T13:38:13.286" v="150"/>
        <pc:sldMkLst>
          <pc:docMk/>
          <pc:sldMk cId="2134171018" sldId="624"/>
        </pc:sldMkLst>
      </pc:sldChg>
      <pc:sldChg chg="add">
        <pc:chgData name="James Munro" userId="1ad2e850bc443176" providerId="LiveId" clId="{ADA96468-EA62-4E5F-8075-BA1A39B2255F}" dt="2022-03-08T13:43:03.059" v="187"/>
        <pc:sldMkLst>
          <pc:docMk/>
          <pc:sldMk cId="166688677" sldId="650"/>
        </pc:sldMkLst>
      </pc:sldChg>
      <pc:sldChg chg="del">
        <pc:chgData name="James Munro" userId="1ad2e850bc443176" providerId="LiveId" clId="{ADA96468-EA62-4E5F-8075-BA1A39B2255F}" dt="2022-03-08T13:33:43.168" v="84" actId="47"/>
        <pc:sldMkLst>
          <pc:docMk/>
          <pc:sldMk cId="944897989" sldId="652"/>
        </pc:sldMkLst>
      </pc:sldChg>
      <pc:sldChg chg="add">
        <pc:chgData name="James Munro" userId="1ad2e850bc443176" providerId="LiveId" clId="{ADA96468-EA62-4E5F-8075-BA1A39B2255F}" dt="2022-03-08T13:43:14.260" v="188"/>
        <pc:sldMkLst>
          <pc:docMk/>
          <pc:sldMk cId="1525459958" sldId="662"/>
        </pc:sldMkLst>
      </pc:sldChg>
      <pc:sldChg chg="add">
        <pc:chgData name="James Munro" userId="1ad2e850bc443176" providerId="LiveId" clId="{ADA96468-EA62-4E5F-8075-BA1A39B2255F}" dt="2022-03-08T13:46:14.524" v="195"/>
        <pc:sldMkLst>
          <pc:docMk/>
          <pc:sldMk cId="3829367258" sldId="666"/>
        </pc:sldMkLst>
      </pc:sldChg>
      <pc:sldChg chg="add">
        <pc:chgData name="James Munro" userId="1ad2e850bc443176" providerId="LiveId" clId="{ADA96468-EA62-4E5F-8075-BA1A39B2255F}" dt="2022-03-08T13:42:33.722" v="185"/>
        <pc:sldMkLst>
          <pc:docMk/>
          <pc:sldMk cId="1982529012" sldId="760"/>
        </pc:sldMkLst>
      </pc:sldChg>
      <pc:sldChg chg="ord">
        <pc:chgData name="James Munro" userId="1ad2e850bc443176" providerId="LiveId" clId="{ADA96468-EA62-4E5F-8075-BA1A39B2255F}" dt="2022-03-08T13:31:18.197" v="72"/>
        <pc:sldMkLst>
          <pc:docMk/>
          <pc:sldMk cId="1802060268" sldId="762"/>
        </pc:sldMkLst>
      </pc:sldChg>
      <pc:sldChg chg="del">
        <pc:chgData name="James Munro" userId="1ad2e850bc443176" providerId="LiveId" clId="{ADA96468-EA62-4E5F-8075-BA1A39B2255F}" dt="2022-03-08T13:30:49.468" v="70" actId="47"/>
        <pc:sldMkLst>
          <pc:docMk/>
          <pc:sldMk cId="652933155" sldId="765"/>
        </pc:sldMkLst>
      </pc:sldChg>
      <pc:sldChg chg="add ord">
        <pc:chgData name="James Munro" userId="1ad2e850bc443176" providerId="LiveId" clId="{ADA96468-EA62-4E5F-8075-BA1A39B2255F}" dt="2022-03-08T13:46:22.519" v="197"/>
        <pc:sldMkLst>
          <pc:docMk/>
          <pc:sldMk cId="1267298889" sldId="767"/>
        </pc:sldMkLst>
      </pc:sldChg>
      <pc:sldChg chg="add">
        <pc:chgData name="James Munro" userId="1ad2e850bc443176" providerId="LiveId" clId="{ADA96468-EA62-4E5F-8075-BA1A39B2255F}" dt="2022-03-08T13:44:38.585" v="190"/>
        <pc:sldMkLst>
          <pc:docMk/>
          <pc:sldMk cId="1068342323" sldId="771"/>
        </pc:sldMkLst>
      </pc:sldChg>
      <pc:sldChg chg="add del">
        <pc:chgData name="James Munro" userId="1ad2e850bc443176" providerId="LiveId" clId="{ADA96468-EA62-4E5F-8075-BA1A39B2255F}" dt="2022-03-08T13:42:39.547" v="186" actId="47"/>
        <pc:sldMkLst>
          <pc:docMk/>
          <pc:sldMk cId="215933881" sldId="772"/>
        </pc:sldMkLst>
      </pc:sldChg>
      <pc:sldChg chg="ord">
        <pc:chgData name="James Munro" userId="1ad2e850bc443176" providerId="LiveId" clId="{ADA96468-EA62-4E5F-8075-BA1A39B2255F}" dt="2022-03-08T13:38:13.286" v="150"/>
        <pc:sldMkLst>
          <pc:docMk/>
          <pc:sldMk cId="1322795774" sldId="779"/>
        </pc:sldMkLst>
      </pc:sldChg>
      <pc:sldChg chg="del">
        <pc:chgData name="James Munro" userId="1ad2e850bc443176" providerId="LiveId" clId="{ADA96468-EA62-4E5F-8075-BA1A39B2255F}" dt="2022-03-08T13:26:03.973" v="50" actId="47"/>
        <pc:sldMkLst>
          <pc:docMk/>
          <pc:sldMk cId="3017446634" sldId="789"/>
        </pc:sldMkLst>
      </pc:sldChg>
      <pc:sldChg chg="del">
        <pc:chgData name="James Munro" userId="1ad2e850bc443176" providerId="LiveId" clId="{ADA96468-EA62-4E5F-8075-BA1A39B2255F}" dt="2022-03-08T13:30:07.577" v="68" actId="47"/>
        <pc:sldMkLst>
          <pc:docMk/>
          <pc:sldMk cId="2728648975" sldId="791"/>
        </pc:sldMkLst>
      </pc:sldChg>
      <pc:sldChg chg="del">
        <pc:chgData name="James Munro" userId="1ad2e850bc443176" providerId="LiveId" clId="{ADA96468-EA62-4E5F-8075-BA1A39B2255F}" dt="2022-03-08T13:30:30.067" v="69" actId="47"/>
        <pc:sldMkLst>
          <pc:docMk/>
          <pc:sldMk cId="2248384874" sldId="793"/>
        </pc:sldMkLst>
      </pc:sldChg>
      <pc:sldChg chg="modSp del mod">
        <pc:chgData name="James Munro" userId="1ad2e850bc443176" providerId="LiveId" clId="{ADA96468-EA62-4E5F-8075-BA1A39B2255F}" dt="2022-03-08T13:44:45.460" v="191" actId="47"/>
        <pc:sldMkLst>
          <pc:docMk/>
          <pc:sldMk cId="2644068389" sldId="798"/>
        </pc:sldMkLst>
        <pc:spChg chg="mod">
          <ac:chgData name="James Munro" userId="1ad2e850bc443176" providerId="LiveId" clId="{ADA96468-EA62-4E5F-8075-BA1A39B2255F}" dt="2022-03-08T13:25:39.170" v="49" actId="403"/>
          <ac:spMkLst>
            <pc:docMk/>
            <pc:sldMk cId="2644068389" sldId="798"/>
            <ac:spMk id="2050" creationId="{00000000-0000-0000-0000-000000000000}"/>
          </ac:spMkLst>
        </pc:spChg>
      </pc:sldChg>
      <pc:sldChg chg="addSp delSp modSp mod">
        <pc:chgData name="James Munro" userId="1ad2e850bc443176" providerId="LiveId" clId="{ADA96468-EA62-4E5F-8075-BA1A39B2255F}" dt="2022-03-08T13:28:02.523" v="56" actId="1076"/>
        <pc:sldMkLst>
          <pc:docMk/>
          <pc:sldMk cId="3227902496" sldId="801"/>
        </pc:sldMkLst>
        <pc:picChg chg="del">
          <ac:chgData name="James Munro" userId="1ad2e850bc443176" providerId="LiveId" clId="{ADA96468-EA62-4E5F-8075-BA1A39B2255F}" dt="2022-03-08T13:27:47.774" v="52" actId="478"/>
          <ac:picMkLst>
            <pc:docMk/>
            <pc:sldMk cId="3227902496" sldId="801"/>
            <ac:picMk id="3" creationId="{BC0D39F2-5861-4351-926A-0C2C271D72D2}"/>
          </ac:picMkLst>
        </pc:picChg>
        <pc:picChg chg="add mod">
          <ac:chgData name="James Munro" userId="1ad2e850bc443176" providerId="LiveId" clId="{ADA96468-EA62-4E5F-8075-BA1A39B2255F}" dt="2022-03-08T13:28:02.523" v="56" actId="1076"/>
          <ac:picMkLst>
            <pc:docMk/>
            <pc:sldMk cId="3227902496" sldId="801"/>
            <ac:picMk id="4" creationId="{E5183AE3-68F2-4D86-8D97-174C4A6A7FCE}"/>
          </ac:picMkLst>
        </pc:picChg>
      </pc:sldChg>
      <pc:sldChg chg="del">
        <pc:chgData name="James Munro" userId="1ad2e850bc443176" providerId="LiveId" clId="{ADA96468-EA62-4E5F-8075-BA1A39B2255F}" dt="2022-03-08T13:26:17.088" v="51" actId="47"/>
        <pc:sldMkLst>
          <pc:docMk/>
          <pc:sldMk cId="1133495428" sldId="802"/>
        </pc:sldMkLst>
      </pc:sldChg>
      <pc:sldChg chg="del">
        <pc:chgData name="James Munro" userId="1ad2e850bc443176" providerId="LiveId" clId="{ADA96468-EA62-4E5F-8075-BA1A39B2255F}" dt="2022-03-08T13:30:30.067" v="69" actId="47"/>
        <pc:sldMkLst>
          <pc:docMk/>
          <pc:sldMk cId="4170366552" sldId="803"/>
        </pc:sldMkLst>
      </pc:sldChg>
      <pc:sldChg chg="del">
        <pc:chgData name="James Munro" userId="1ad2e850bc443176" providerId="LiveId" clId="{ADA96468-EA62-4E5F-8075-BA1A39B2255F}" dt="2022-03-08T13:33:41.267" v="83" actId="47"/>
        <pc:sldMkLst>
          <pc:docMk/>
          <pc:sldMk cId="200773781" sldId="805"/>
        </pc:sldMkLst>
      </pc:sldChg>
      <pc:sldChg chg="del">
        <pc:chgData name="James Munro" userId="1ad2e850bc443176" providerId="LiveId" clId="{ADA96468-EA62-4E5F-8075-BA1A39B2255F}" dt="2022-03-08T13:33:55.889" v="85" actId="47"/>
        <pc:sldMkLst>
          <pc:docMk/>
          <pc:sldMk cId="1400262216" sldId="817"/>
        </pc:sldMkLst>
      </pc:sldChg>
      <pc:sldChg chg="del">
        <pc:chgData name="James Munro" userId="1ad2e850bc443176" providerId="LiveId" clId="{ADA96468-EA62-4E5F-8075-BA1A39B2255F}" dt="2022-03-08T13:33:57.481" v="86" actId="47"/>
        <pc:sldMkLst>
          <pc:docMk/>
          <pc:sldMk cId="663178553" sldId="818"/>
        </pc:sldMkLst>
      </pc:sldChg>
      <pc:sldChg chg="del">
        <pc:chgData name="James Munro" userId="1ad2e850bc443176" providerId="LiveId" clId="{ADA96468-EA62-4E5F-8075-BA1A39B2255F}" dt="2022-03-08T13:33:58.809" v="87" actId="47"/>
        <pc:sldMkLst>
          <pc:docMk/>
          <pc:sldMk cId="667660258" sldId="819"/>
        </pc:sldMkLst>
      </pc:sldChg>
      <pc:sldChg chg="add">
        <pc:chgData name="James Munro" userId="1ad2e850bc443176" providerId="LiveId" clId="{ADA96468-EA62-4E5F-8075-BA1A39B2255F}" dt="2022-03-08T13:45:46.259" v="193"/>
        <pc:sldMkLst>
          <pc:docMk/>
          <pc:sldMk cId="3699716160" sldId="824"/>
        </pc:sldMkLst>
      </pc:sldChg>
      <pc:sldChg chg="del">
        <pc:chgData name="James Munro" userId="1ad2e850bc443176" providerId="LiveId" clId="{ADA96468-EA62-4E5F-8075-BA1A39B2255F}" dt="2022-03-08T13:40:58.745" v="182" actId="47"/>
        <pc:sldMkLst>
          <pc:docMk/>
          <pc:sldMk cId="3113592192" sldId="843"/>
        </pc:sldMkLst>
      </pc:sldChg>
      <pc:sldChg chg="addSp delSp modSp mod ord delAnim">
        <pc:chgData name="James Munro" userId="1ad2e850bc443176" providerId="LiveId" clId="{ADA96468-EA62-4E5F-8075-BA1A39B2255F}" dt="2022-03-08T13:39:28.354" v="172" actId="1076"/>
        <pc:sldMkLst>
          <pc:docMk/>
          <pc:sldMk cId="1901516103" sldId="845"/>
        </pc:sldMkLst>
        <pc:spChg chg="mod">
          <ac:chgData name="James Munro" userId="1ad2e850bc443176" providerId="LiveId" clId="{ADA96468-EA62-4E5F-8075-BA1A39B2255F}" dt="2022-03-08T13:38:34.441" v="165" actId="20577"/>
          <ac:spMkLst>
            <pc:docMk/>
            <pc:sldMk cId="1901516103" sldId="845"/>
            <ac:spMk id="2" creationId="{58BA6BB2-C710-4D31-A029-0A0215B93356}"/>
          </ac:spMkLst>
        </pc:spChg>
        <pc:picChg chg="add mod">
          <ac:chgData name="James Munro" userId="1ad2e850bc443176" providerId="LiveId" clId="{ADA96468-EA62-4E5F-8075-BA1A39B2255F}" dt="2022-03-08T13:39:16.569" v="169" actId="1076"/>
          <ac:picMkLst>
            <pc:docMk/>
            <pc:sldMk cId="1901516103" sldId="845"/>
            <ac:picMk id="4" creationId="{BC04EC35-EADE-42C9-8B41-D0FF645BF024}"/>
          </ac:picMkLst>
        </pc:picChg>
        <pc:picChg chg="mod">
          <ac:chgData name="James Munro" userId="1ad2e850bc443176" providerId="LiveId" clId="{ADA96468-EA62-4E5F-8075-BA1A39B2255F}" dt="2022-03-08T13:39:28.354" v="172" actId="1076"/>
          <ac:picMkLst>
            <pc:docMk/>
            <pc:sldMk cId="1901516103" sldId="845"/>
            <ac:picMk id="5" creationId="{FE397192-5D52-4794-846D-3954BC890E87}"/>
          </ac:picMkLst>
        </pc:picChg>
        <pc:picChg chg="mod">
          <ac:chgData name="James Munro" userId="1ad2e850bc443176" providerId="LiveId" clId="{ADA96468-EA62-4E5F-8075-BA1A39B2255F}" dt="2022-03-08T13:36:07.167" v="112" actId="1076"/>
          <ac:picMkLst>
            <pc:docMk/>
            <pc:sldMk cId="1901516103" sldId="845"/>
            <ac:picMk id="7" creationId="{86503316-CBF3-433D-9ABA-4FE280AE6D2C}"/>
          </ac:picMkLst>
        </pc:picChg>
        <pc:picChg chg="del">
          <ac:chgData name="James Munro" userId="1ad2e850bc443176" providerId="LiveId" clId="{ADA96468-EA62-4E5F-8075-BA1A39B2255F}" dt="2022-03-08T13:35:09.540" v="110" actId="478"/>
          <ac:picMkLst>
            <pc:docMk/>
            <pc:sldMk cId="1901516103" sldId="845"/>
            <ac:picMk id="9" creationId="{D7CF5783-2A43-4E84-9ADC-3EFA0768EB41}"/>
          </ac:picMkLst>
        </pc:picChg>
      </pc:sldChg>
      <pc:sldChg chg="ord">
        <pc:chgData name="James Munro" userId="1ad2e850bc443176" providerId="LiveId" clId="{ADA96468-EA62-4E5F-8075-BA1A39B2255F}" dt="2022-03-08T13:40:12.165" v="181"/>
        <pc:sldMkLst>
          <pc:docMk/>
          <pc:sldMk cId="1302491211" sldId="846"/>
        </pc:sldMkLst>
      </pc:sldChg>
      <pc:sldChg chg="del">
        <pc:chgData name="James Munro" userId="1ad2e850bc443176" providerId="LiveId" clId="{ADA96468-EA62-4E5F-8075-BA1A39B2255F}" dt="2022-03-08T13:30:05.189" v="67" actId="47"/>
        <pc:sldMkLst>
          <pc:docMk/>
          <pc:sldMk cId="1405957624" sldId="847"/>
        </pc:sldMkLst>
      </pc:sldChg>
      <pc:sldChg chg="addSp delSp modSp new mod">
        <pc:chgData name="James Munro" userId="1ad2e850bc443176" providerId="LiveId" clId="{ADA96468-EA62-4E5F-8075-BA1A39B2255F}" dt="2022-03-08T13:29:03.212" v="66" actId="14100"/>
        <pc:sldMkLst>
          <pc:docMk/>
          <pc:sldMk cId="1594610678" sldId="848"/>
        </pc:sldMkLst>
        <pc:picChg chg="add del mod">
          <ac:chgData name="James Munro" userId="1ad2e850bc443176" providerId="LiveId" clId="{ADA96468-EA62-4E5F-8075-BA1A39B2255F}" dt="2022-03-08T13:28:51.934" v="62" actId="478"/>
          <ac:picMkLst>
            <pc:docMk/>
            <pc:sldMk cId="1594610678" sldId="848"/>
            <ac:picMk id="3" creationId="{4A6BADB5-4220-4248-9039-E0DB9B1C6308}"/>
          </ac:picMkLst>
        </pc:picChg>
        <pc:picChg chg="add mod">
          <ac:chgData name="James Munro" userId="1ad2e850bc443176" providerId="LiveId" clId="{ADA96468-EA62-4E5F-8075-BA1A39B2255F}" dt="2022-03-08T13:29:03.212" v="66" actId="14100"/>
          <ac:picMkLst>
            <pc:docMk/>
            <pc:sldMk cId="1594610678" sldId="848"/>
            <ac:picMk id="5" creationId="{7ECCD08E-17AE-4A04-8137-40AAF73CD709}"/>
          </ac:picMkLst>
        </pc:picChg>
      </pc:sldChg>
      <pc:sldChg chg="add">
        <pc:chgData name="James Munro" userId="1ad2e850bc443176" providerId="LiveId" clId="{ADA96468-EA62-4E5F-8075-BA1A39B2255F}" dt="2022-03-08T13:34:16.911" v="88"/>
        <pc:sldMkLst>
          <pc:docMk/>
          <pc:sldMk cId="844119353" sldId="849"/>
        </pc:sldMkLst>
      </pc:sldChg>
      <pc:sldChg chg="modSp new del mod">
        <pc:chgData name="James Munro" userId="1ad2e850bc443176" providerId="LiveId" clId="{ADA96468-EA62-4E5F-8075-BA1A39B2255F}" dt="2022-03-08T13:37:53.384" v="146" actId="47"/>
        <pc:sldMkLst>
          <pc:docMk/>
          <pc:sldMk cId="2937831089" sldId="850"/>
        </pc:sldMkLst>
        <pc:spChg chg="mod">
          <ac:chgData name="James Munro" userId="1ad2e850bc443176" providerId="LiveId" clId="{ADA96468-EA62-4E5F-8075-BA1A39B2255F}" dt="2022-03-08T13:36:31.400" v="140" actId="20577"/>
          <ac:spMkLst>
            <pc:docMk/>
            <pc:sldMk cId="2937831089" sldId="850"/>
            <ac:spMk id="2" creationId="{FCE5B859-AB09-4961-AE10-12911960AA31}"/>
          </ac:spMkLst>
        </pc:spChg>
      </pc:sldChg>
      <pc:sldChg chg="add">
        <pc:chgData name="James Munro" userId="1ad2e850bc443176" providerId="LiveId" clId="{ADA96468-EA62-4E5F-8075-BA1A39B2255F}" dt="2022-03-08T13:45:13.193" v="192"/>
        <pc:sldMkLst>
          <pc:docMk/>
          <pc:sldMk cId="688558477" sldId="852"/>
        </pc:sldMkLst>
      </pc:sldChg>
      <pc:sldMasterChg chg="del delSldLayout">
        <pc:chgData name="James Munro" userId="1ad2e850bc443176" providerId="LiveId" clId="{ADA96468-EA62-4E5F-8075-BA1A39B2255F}" dt="2022-03-08T13:33:58.809" v="87" actId="47"/>
        <pc:sldMasterMkLst>
          <pc:docMk/>
          <pc:sldMasterMk cId="1340496447" sldId="2147483661"/>
        </pc:sldMasterMkLst>
        <pc:sldLayoutChg chg="del">
          <pc:chgData name="James Munro" userId="1ad2e850bc443176" providerId="LiveId" clId="{ADA96468-EA62-4E5F-8075-BA1A39B2255F}" dt="2022-03-08T13:33:58.809" v="87" actId="47"/>
          <pc:sldLayoutMkLst>
            <pc:docMk/>
            <pc:sldMasterMk cId="1340496447" sldId="2147483661"/>
            <pc:sldLayoutMk cId="3859755635" sldId="2147483662"/>
          </pc:sldLayoutMkLst>
        </pc:sldLayoutChg>
        <pc:sldLayoutChg chg="del">
          <pc:chgData name="James Munro" userId="1ad2e850bc443176" providerId="LiveId" clId="{ADA96468-EA62-4E5F-8075-BA1A39B2255F}" dt="2022-03-08T13:33:58.809" v="87" actId="47"/>
          <pc:sldLayoutMkLst>
            <pc:docMk/>
            <pc:sldMasterMk cId="1340496447" sldId="2147483661"/>
            <pc:sldLayoutMk cId="3172803027" sldId="2147483663"/>
          </pc:sldLayoutMkLst>
        </pc:sldLayoutChg>
        <pc:sldLayoutChg chg="del">
          <pc:chgData name="James Munro" userId="1ad2e850bc443176" providerId="LiveId" clId="{ADA96468-EA62-4E5F-8075-BA1A39B2255F}" dt="2022-03-08T13:33:58.809" v="87" actId="47"/>
          <pc:sldLayoutMkLst>
            <pc:docMk/>
            <pc:sldMasterMk cId="1340496447" sldId="2147483661"/>
            <pc:sldLayoutMk cId="1963312459" sldId="2147483664"/>
          </pc:sldLayoutMkLst>
        </pc:sldLayoutChg>
        <pc:sldLayoutChg chg="del">
          <pc:chgData name="James Munro" userId="1ad2e850bc443176" providerId="LiveId" clId="{ADA96468-EA62-4E5F-8075-BA1A39B2255F}" dt="2022-03-08T13:33:58.809" v="87" actId="47"/>
          <pc:sldLayoutMkLst>
            <pc:docMk/>
            <pc:sldMasterMk cId="1340496447" sldId="2147483661"/>
            <pc:sldLayoutMk cId="1584692278" sldId="2147483665"/>
          </pc:sldLayoutMkLst>
        </pc:sldLayoutChg>
        <pc:sldLayoutChg chg="del">
          <pc:chgData name="James Munro" userId="1ad2e850bc443176" providerId="LiveId" clId="{ADA96468-EA62-4E5F-8075-BA1A39B2255F}" dt="2022-03-08T13:33:58.809" v="87" actId="47"/>
          <pc:sldLayoutMkLst>
            <pc:docMk/>
            <pc:sldMasterMk cId="1340496447" sldId="2147483661"/>
            <pc:sldLayoutMk cId="1813474630" sldId="2147483666"/>
          </pc:sldLayoutMkLst>
        </pc:sldLayoutChg>
        <pc:sldLayoutChg chg="del">
          <pc:chgData name="James Munro" userId="1ad2e850bc443176" providerId="LiveId" clId="{ADA96468-EA62-4E5F-8075-BA1A39B2255F}" dt="2022-03-08T13:33:58.809" v="87" actId="47"/>
          <pc:sldLayoutMkLst>
            <pc:docMk/>
            <pc:sldMasterMk cId="1340496447" sldId="2147483661"/>
            <pc:sldLayoutMk cId="3618599948" sldId="2147483667"/>
          </pc:sldLayoutMkLst>
        </pc:sldLayoutChg>
        <pc:sldLayoutChg chg="del">
          <pc:chgData name="James Munro" userId="1ad2e850bc443176" providerId="LiveId" clId="{ADA96468-EA62-4E5F-8075-BA1A39B2255F}" dt="2022-03-08T13:33:58.809" v="87" actId="47"/>
          <pc:sldLayoutMkLst>
            <pc:docMk/>
            <pc:sldMasterMk cId="1340496447" sldId="2147483661"/>
            <pc:sldLayoutMk cId="884528587" sldId="2147483668"/>
          </pc:sldLayoutMkLst>
        </pc:sldLayoutChg>
        <pc:sldLayoutChg chg="del">
          <pc:chgData name="James Munro" userId="1ad2e850bc443176" providerId="LiveId" clId="{ADA96468-EA62-4E5F-8075-BA1A39B2255F}" dt="2022-03-08T13:33:58.809" v="87" actId="47"/>
          <pc:sldLayoutMkLst>
            <pc:docMk/>
            <pc:sldMasterMk cId="1340496447" sldId="2147483661"/>
            <pc:sldLayoutMk cId="1455215198" sldId="2147483669"/>
          </pc:sldLayoutMkLst>
        </pc:sldLayoutChg>
        <pc:sldLayoutChg chg="del">
          <pc:chgData name="James Munro" userId="1ad2e850bc443176" providerId="LiveId" clId="{ADA96468-EA62-4E5F-8075-BA1A39B2255F}" dt="2022-03-08T13:33:58.809" v="87" actId="47"/>
          <pc:sldLayoutMkLst>
            <pc:docMk/>
            <pc:sldMasterMk cId="1340496447" sldId="2147483661"/>
            <pc:sldLayoutMk cId="1421945452" sldId="2147483670"/>
          </pc:sldLayoutMkLst>
        </pc:sldLayoutChg>
        <pc:sldLayoutChg chg="del">
          <pc:chgData name="James Munro" userId="1ad2e850bc443176" providerId="LiveId" clId="{ADA96468-EA62-4E5F-8075-BA1A39B2255F}" dt="2022-03-08T13:33:58.809" v="87" actId="47"/>
          <pc:sldLayoutMkLst>
            <pc:docMk/>
            <pc:sldMasterMk cId="1340496447" sldId="2147483661"/>
            <pc:sldLayoutMk cId="1318467343" sldId="2147483671"/>
          </pc:sldLayoutMkLst>
        </pc:sldLayoutChg>
        <pc:sldLayoutChg chg="del">
          <pc:chgData name="James Munro" userId="1ad2e850bc443176" providerId="LiveId" clId="{ADA96468-EA62-4E5F-8075-BA1A39B2255F}" dt="2022-03-08T13:33:58.809" v="87" actId="47"/>
          <pc:sldLayoutMkLst>
            <pc:docMk/>
            <pc:sldMasterMk cId="1340496447" sldId="2147483661"/>
            <pc:sldLayoutMk cId="2957592086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F76E8-0FC3-4C54-B9CA-3F19A680147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40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4D53-567F-41A9-9BD2-5358D3DD1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BC128-BA8C-47E0-9E2D-B5B8EE3E5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27BC2-BA2D-484F-9D7D-79561E8E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145-55CE-4554-9981-C263C7AB5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D2C30-5533-4C89-92D4-A08E51CEC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DE5E1-F87E-48ED-8192-0E3D2CEF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F020-4969-4D3F-805E-3538FA065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47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38B2-06BD-4D6C-BB85-584C7E56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F6689-5811-4D16-AA1E-0E59DD727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F698-2D1A-4AFD-A296-9BBB92E4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145-55CE-4554-9981-C263C7AB5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59CB3-FA96-4CAF-9937-593C89CD2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1FFBF-74C2-46A0-96FF-F2578702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F020-4969-4D3F-805E-3538FA065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270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F807-8F9B-447B-9749-464E95EC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5F3A4-537A-42B8-8042-80EDF53D0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F4778-CF4E-4970-B86B-02536B67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145-55CE-4554-9981-C263C7AB5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9408F-3C72-4A94-91D8-2502D6A0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56EA-DA0C-48A7-AFCD-4B76C17E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F020-4969-4D3F-805E-3538FA065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17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A22DE-A47D-42D7-8DFA-1997388F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AC12B-3D67-413B-A48C-FBB0512A3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FF11A-AFBD-4608-8E4E-7BA5487C2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97E73-E4EA-4CEE-9BB7-CDFB3893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145-55CE-4554-9981-C263C7AB5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5F46F-1DBB-4130-9982-226ADF4C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F439A-4196-4736-B525-4098E736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F020-4969-4D3F-805E-3538FA065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849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9C6ED-C1A6-410D-A069-194DFE65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FB259-64E5-4CB3-8AA5-AF0261137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EA4E0-F847-432B-9361-E623EAB42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DAF663-37DC-40E8-9045-0EB400032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F08CF3-8482-4904-A50E-72393ABE5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6FA87-F4AC-4E83-9B80-FDD24B8A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145-55CE-4554-9981-C263C7AB5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D8FD7B-0FB6-4B36-9D5A-398A2E26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F8DCC5-E5ED-4FA3-8773-1C76053B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F020-4969-4D3F-805E-3538FA065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543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AC15C-A46B-454B-A59C-F4C733F92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3FD4C-29D6-4BCC-86D3-00931F4F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145-55CE-4554-9981-C263C7AB5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ACFB3-9CA0-4A90-AF89-B537000A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C799E-80EC-41EA-A651-458E8C05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F020-4969-4D3F-805E-3538FA065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811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22AC8-BFBD-41D6-AEB9-0676EC5E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145-55CE-4554-9981-C263C7AB5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A0ACE-ED1E-48EE-8677-FB6728083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A6B54-AE57-4DCF-A1CB-451EFA80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F020-4969-4D3F-805E-3538FA065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013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AFA5-79D3-4B40-94C9-6E7D14F6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6CA22-E45C-4E41-8DBB-6AE529BD8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55EBE-2C2D-4459-B6AA-E40A1863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F64C4-7BCD-4F30-9670-A07E8A9D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145-55CE-4554-9981-C263C7AB5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EEAE9-5EF4-4221-B1E9-89470F7E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C7EBF-15E1-4332-AE76-E9BFBC74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F020-4969-4D3F-805E-3538FA065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48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7806-7068-4947-B52D-960CDEDC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16184-DFBB-4E75-85D4-2CB73967B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7769B-9D2D-4E6B-AE1E-C76E0B2C2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5AA07-EF40-40A4-9D67-F902F7D6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145-55CE-4554-9981-C263C7AB5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A6380-6EAF-4249-BADA-009C368A3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A550B-6108-41B6-A68C-2636C0E4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F020-4969-4D3F-805E-3538FA065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79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8F60-F6A9-468D-8C18-DEC9E26D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497CE-DA54-41E6-BCC9-B24580BDA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09564-694E-4A34-9561-735ED064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145-55CE-4554-9981-C263C7AB5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6F9C8-9200-4EDA-B44A-700EBF0F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5F62C-D7F9-470D-871A-F49F5BB0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F020-4969-4D3F-805E-3538FA065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097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7130A-AAFD-46E2-9508-AFB1390EF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6C84A-F372-42EE-A43B-28E3BAF9B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1FAD7-58BD-46F6-9EFF-16949655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145-55CE-4554-9981-C263C7AB5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0B341-7651-4A77-8A7F-0FCDA97D7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165C-A125-48CA-A185-D6DD4982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F020-4969-4D3F-805E-3538FA065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92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320D4-95DB-4122-A87B-93737F46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C63FC-9D5B-493C-9500-71B26D7DB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AC8C5-838E-4A7E-940B-52CD7D8E5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92145-55CE-4554-9981-C263C7AB5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ABB29-ABC6-43FF-8BEF-8B55061E6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4BBD-F6AA-4EC4-B1BF-A76527650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7F020-4969-4D3F-805E-3538FA065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49387/" TargetMode="External"/><Relationship Id="rId2" Type="http://schemas.openxmlformats.org/officeDocument/2006/relationships/hyperlink" Target="https://www.pointofcarefoundation.org.uk/blog/implementing-online-patient-feedback-in-a-special-measures-healthcare-organisa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reopinion.org.uk/info/sharing-videos" TargetMode="External"/><Relationship Id="rId4" Type="http://schemas.openxmlformats.org/officeDocument/2006/relationships/hyperlink" Target="https://www.nihr.ac.uk/blog/we-are-missing-the-potential-of-patient-feedback/2433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3212976"/>
            <a:ext cx="7772400" cy="1368152"/>
          </a:xfrm>
        </p:spPr>
        <p:txBody>
          <a:bodyPr/>
          <a:lstStyle/>
          <a:p>
            <a:r>
              <a:rPr lang="en-GB" altLang="en-US" sz="4800" dirty="0">
                <a:solidFill>
                  <a:srgbClr val="B10053"/>
                </a:solidFill>
              </a:rPr>
              <a:t>Online patient feedback:</a:t>
            </a:r>
            <a:br>
              <a:rPr lang="en-GB" altLang="en-US" sz="4800" dirty="0">
                <a:solidFill>
                  <a:srgbClr val="B10053"/>
                </a:solidFill>
              </a:rPr>
            </a:br>
            <a:r>
              <a:rPr lang="en-GB" altLang="en-US" sz="2800" dirty="0">
                <a:solidFill>
                  <a:srgbClr val="B10053"/>
                </a:solidFill>
              </a:rPr>
              <a:t>citizens helping health services get better, at scale</a:t>
            </a:r>
            <a:endParaRPr lang="en-GB" altLang="en-US" sz="1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229200"/>
            <a:ext cx="7016750" cy="936104"/>
          </a:xfrm>
        </p:spPr>
        <p:txBody>
          <a:bodyPr/>
          <a:lstStyle/>
          <a:p>
            <a:pPr algn="l"/>
            <a:r>
              <a:rPr lang="en-GB" altLang="en-US" sz="2400" dirty="0">
                <a:solidFill>
                  <a:srgbClr val="632748"/>
                </a:solidFill>
              </a:rPr>
              <a:t>James Munro, CEO, Care Opinion CIC</a:t>
            </a:r>
          </a:p>
          <a:p>
            <a:pPr algn="l"/>
            <a:r>
              <a:rPr lang="en-GB" altLang="en-US" sz="2400" b="1" dirty="0">
                <a:solidFill>
                  <a:srgbClr val="BB0054"/>
                </a:solidFill>
              </a:rPr>
              <a:t>@</a:t>
            </a:r>
            <a:r>
              <a:rPr lang="en-GB" altLang="en-US" sz="2400" dirty="0">
                <a:solidFill>
                  <a:srgbClr val="632748"/>
                </a:solidFill>
              </a:rPr>
              <a:t>jamesfm55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6FB3039-7FFE-4FB9-91BF-4B16739C7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7"/>
          <a:stretch/>
        </p:blipFill>
        <p:spPr>
          <a:xfrm>
            <a:off x="755650" y="786753"/>
            <a:ext cx="2808312" cy="9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4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B3D43F-1289-4137-A22B-806D1544D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51" y="476672"/>
            <a:ext cx="7959073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5C1B6D-3DA5-45FD-AC7B-7A1C1A15F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327436" cy="61926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E16DF-96B9-4A7F-A708-86BB1A3A6703}"/>
              </a:ext>
            </a:extLst>
          </p:cNvPr>
          <p:cNvSpPr txBox="1">
            <a:spLocks/>
          </p:cNvSpPr>
          <p:nvPr/>
        </p:nvSpPr>
        <p:spPr>
          <a:xfrm>
            <a:off x="467544" y="5247202"/>
            <a:ext cx="8136904" cy="1134126"/>
          </a:xfrm>
          <a:prstGeom prst="rect">
            <a:avLst/>
          </a:prstGeom>
          <a:solidFill>
            <a:srgbClr val="FFFFCC"/>
          </a:solidFill>
          <a:ln w="38100">
            <a:solidFill>
              <a:srgbClr val="99000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b="0" kern="0"/>
              <a:t>42% of UK adults have read online feedback about healthcare in the past year</a:t>
            </a:r>
            <a:endParaRPr lang="en-GB" b="0" kern="0" dirty="0"/>
          </a:p>
        </p:txBody>
      </p:sp>
    </p:spTree>
    <p:extLst>
      <p:ext uri="{BB962C8B-B14F-4D97-AF65-F5344CB8AC3E}">
        <p14:creationId xmlns:p14="http://schemas.microsoft.com/office/powerpoint/2010/main" val="198252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do people post feedback about healthcare online?">
            <a:extLst>
              <a:ext uri="{FF2B5EF4-FFF2-40B4-BE49-F238E27FC236}">
                <a16:creationId xmlns:a16="http://schemas.microsoft.com/office/drawing/2014/main" id="{AD1851E6-9C8B-498A-A2F5-AB0DE80C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1042"/>
            <a:ext cx="8655583" cy="62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6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b="1" dirty="0"/>
              <a:t>Improving (not complaining about) the NHS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516" y="2204545"/>
            <a:ext cx="7098030" cy="3489158"/>
          </a:xfrm>
        </p:spPr>
        <p:txBody>
          <a:bodyPr>
            <a:normAutofit fontScale="25000" lnSpcReduction="20000"/>
          </a:bodyPr>
          <a:lstStyle/>
          <a:p>
            <a:pPr marL="402431" indent="-40243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6000" dirty="0">
                <a:latin typeface="+mj-lt"/>
              </a:rPr>
              <a:t>And I think, when something isn’t right, I think it’s more about </a:t>
            </a:r>
            <a:r>
              <a:rPr lang="en-GB" sz="6000" b="1" dirty="0">
                <a:latin typeface="+mj-lt"/>
              </a:rPr>
              <a:t>you just want them to improve</a:t>
            </a:r>
            <a:r>
              <a:rPr lang="en-GB" sz="6000" dirty="0">
                <a:latin typeface="+mj-lt"/>
              </a:rPr>
              <a:t>.  </a:t>
            </a:r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[INQ23: female, mid-thirties, maternity services]</a:t>
            </a:r>
            <a:endParaRPr lang="en-GB" sz="6000" dirty="0">
              <a:latin typeface="+mj-lt"/>
            </a:endParaRPr>
          </a:p>
          <a:p>
            <a:pPr marL="402431" indent="-40243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6000" dirty="0">
                <a:latin typeface="+mj-lt"/>
              </a:rPr>
              <a:t>[…] unless people speak out and the people who are in an influential position don’t know things are happening so, you know, when, where we realise I realise that, you know, the NHS is under such huge demands and everything else but, </a:t>
            </a:r>
            <a:r>
              <a:rPr lang="en-GB" sz="6000" b="1" dirty="0">
                <a:latin typeface="+mj-lt"/>
              </a:rPr>
              <a:t>unless we tell them what’s wrong, they can’t put things right</a:t>
            </a:r>
            <a:r>
              <a:rPr lang="en-GB" sz="6000" dirty="0">
                <a:latin typeface="+mj-lt"/>
              </a:rPr>
              <a:t>. </a:t>
            </a:r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[INQ11: female, 60, dementia services] </a:t>
            </a:r>
          </a:p>
          <a:p>
            <a:pPr marL="402431" indent="-40243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6000" dirty="0">
                <a:latin typeface="+mj-lt"/>
              </a:rPr>
              <a:t>The NHS fails, we fail, like we need the NHS to not only survive but to thrive and keep going and any feedback, certainly I’m giving and I know a lot of people in my position are, </a:t>
            </a:r>
            <a:r>
              <a:rPr lang="en-GB" sz="6000" b="1" dirty="0">
                <a:latin typeface="+mj-lt"/>
              </a:rPr>
              <a:t>it’s constructive, not because we’re being critical but because need this to work</a:t>
            </a:r>
            <a:r>
              <a:rPr lang="en-GB" sz="6000" dirty="0">
                <a:latin typeface="+mj-lt"/>
              </a:rPr>
              <a:t>. </a:t>
            </a:r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[INQ16: female, mid-thirties, multiple long term conditions]</a:t>
            </a:r>
          </a:p>
          <a:p>
            <a:pPr marL="402431" indent="-40243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6000" dirty="0">
                <a:latin typeface="+mj-lt"/>
              </a:rPr>
              <a:t>I firmly believe that in a subtle and perhaps longer term way, </a:t>
            </a:r>
            <a:r>
              <a:rPr lang="en-GB" sz="6000" b="1" dirty="0">
                <a:latin typeface="+mj-lt"/>
              </a:rPr>
              <a:t>I am contributing to change</a:t>
            </a:r>
            <a:r>
              <a:rPr lang="en-GB" sz="6000" dirty="0">
                <a:latin typeface="+mj-lt"/>
              </a:rPr>
              <a:t>. </a:t>
            </a:r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[INQ19: female, early thirties, mental health] </a:t>
            </a:r>
          </a:p>
          <a:p>
            <a:pPr marL="0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0000"/>
              </a:buClr>
              <a:buNone/>
            </a:pPr>
            <a:endParaRPr lang="en-GB" sz="6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lvl="1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GB" sz="6000" dirty="0">
              <a:latin typeface="+mj-lt"/>
            </a:endParaRPr>
          </a:p>
          <a:p>
            <a:pPr marL="342900" lvl="1" indent="0">
              <a:buNone/>
            </a:pPr>
            <a:endParaRPr lang="en-GB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99516" y="1975104"/>
            <a:ext cx="7187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98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3ECCD1-8875-4E2B-8F5B-BE4336942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4046437" cy="2327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6AAFF3-9C67-48DE-946B-B81DB10F7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52" y="3141292"/>
            <a:ext cx="3986340" cy="2327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EAA03B-4B64-4261-B188-06C8446BC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122" y="1340768"/>
            <a:ext cx="3986340" cy="2500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9FE18C-CA33-4933-9CB0-FE12F0660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123" y="4221088"/>
            <a:ext cx="3910310" cy="21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5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D006C9-8AA8-4D1D-B461-74BE8CB3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16632"/>
            <a:ext cx="5374255" cy="6480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30CBBA-79BA-4815-BB0E-5407B6211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095" y="980728"/>
            <a:ext cx="6449325" cy="1571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24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198"/>
            <a:ext cx="9144000" cy="54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71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30A1D2-286B-4467-94D0-9E8CB1383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80"/>
            <a:ext cx="9144000" cy="56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95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3D10-BF44-4898-8A2C-5474FF19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Subscriber tagging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28E52-FA2C-45F4-88F7-3C86A127F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private, subscription based or public tags to stories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Subscriber tagging allows for collaborative learning from stories.</a:t>
            </a:r>
          </a:p>
          <a:p>
            <a:endParaRPr lang="en-GB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of tags that you could add: CQC domain names, stories that require a further response, names of projects or keeping track of examples you wish to use in meetings, reports, classes or case studies</a:t>
            </a:r>
          </a:p>
        </p:txBody>
      </p:sp>
    </p:spTree>
    <p:extLst>
      <p:ext uri="{BB962C8B-B14F-4D97-AF65-F5344CB8AC3E}">
        <p14:creationId xmlns:p14="http://schemas.microsoft.com/office/powerpoint/2010/main" val="1488014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6BB2-C710-4D31-A029-0A0215B9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Invitation links, widgets, QR codes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97192-5D52-4794-846D-3954BC890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1" y="1781944"/>
            <a:ext cx="4096149" cy="2448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503316-CBF3-433D-9ABA-4FE280AE6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534" y="2348880"/>
            <a:ext cx="3612625" cy="3767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04EC35-EADE-42C9-8B41-D0FF645BF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4551483"/>
            <a:ext cx="1512168" cy="15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16CF-9D82-4F51-8FE9-18591DE3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B3F8B-00DE-4A0A-97C3-EFA22C627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Non-profit community interest company</a:t>
            </a:r>
          </a:p>
          <a:p>
            <a:r>
              <a:rPr lang="en-GB" dirty="0"/>
              <a:t>16 years experience</a:t>
            </a:r>
          </a:p>
          <a:p>
            <a:r>
              <a:rPr lang="en-GB" dirty="0"/>
              <a:t>Working across UK, Ireland and Australia</a:t>
            </a:r>
          </a:p>
          <a:p>
            <a:r>
              <a:rPr lang="en-GB" dirty="0"/>
              <a:t>Now the </a:t>
            </a:r>
            <a:r>
              <a:rPr lang="en-GB" i="1" dirty="0"/>
              <a:t>system-wide</a:t>
            </a:r>
            <a:r>
              <a:rPr lang="en-GB" dirty="0"/>
              <a:t> platform in</a:t>
            </a:r>
          </a:p>
          <a:p>
            <a:pPr lvl="1"/>
            <a:r>
              <a:rPr lang="en-GB" dirty="0"/>
              <a:t>Northern Ireland</a:t>
            </a:r>
          </a:p>
          <a:p>
            <a:pPr lvl="1"/>
            <a:r>
              <a:rPr lang="en-GB" dirty="0"/>
              <a:t>Scotland</a:t>
            </a:r>
          </a:p>
          <a:p>
            <a:pPr lvl="1"/>
            <a:r>
              <a:rPr lang="en-GB" dirty="0"/>
              <a:t>Western Australia</a:t>
            </a:r>
          </a:p>
        </p:txBody>
      </p:sp>
    </p:spTree>
    <p:extLst>
      <p:ext uri="{BB962C8B-B14F-4D97-AF65-F5344CB8AC3E}">
        <p14:creationId xmlns:p14="http://schemas.microsoft.com/office/powerpoint/2010/main" val="688558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A181B7-ED86-49F2-96F1-872A25A4D520}"/>
              </a:ext>
            </a:extLst>
          </p:cNvPr>
          <p:cNvSpPr/>
          <p:nvPr/>
        </p:nvSpPr>
        <p:spPr>
          <a:xfrm>
            <a:off x="284672" y="2516758"/>
            <a:ext cx="905774" cy="4593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Welcome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E9A4E8-E53A-4B66-ADDC-84465CC541A5}"/>
              </a:ext>
            </a:extLst>
          </p:cNvPr>
          <p:cNvSpPr/>
          <p:nvPr/>
        </p:nvSpPr>
        <p:spPr>
          <a:xfrm>
            <a:off x="1559225" y="2516758"/>
            <a:ext cx="905774" cy="4593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Story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30ECF8-96B4-4F41-8E8F-00F9EA445FCB}"/>
              </a:ext>
            </a:extLst>
          </p:cNvPr>
          <p:cNvSpPr/>
          <p:nvPr/>
        </p:nvSpPr>
        <p:spPr>
          <a:xfrm>
            <a:off x="2833778" y="2516758"/>
            <a:ext cx="905774" cy="4593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Tags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D00CAA-11BA-43B1-AD34-985A44E0AC54}"/>
              </a:ext>
            </a:extLst>
          </p:cNvPr>
          <p:cNvSpPr/>
          <p:nvPr/>
        </p:nvSpPr>
        <p:spPr>
          <a:xfrm>
            <a:off x="4108331" y="2516758"/>
            <a:ext cx="905774" cy="4593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Services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F1FE5E-FE53-4B0F-B209-3FD34058ADEA}"/>
              </a:ext>
            </a:extLst>
          </p:cNvPr>
          <p:cNvSpPr/>
          <p:nvPr/>
        </p:nvSpPr>
        <p:spPr>
          <a:xfrm>
            <a:off x="5382884" y="2516758"/>
            <a:ext cx="905774" cy="4593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More tags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F18CF-DE53-4948-9015-A3AB5B1856A2}"/>
              </a:ext>
            </a:extLst>
          </p:cNvPr>
          <p:cNvSpPr/>
          <p:nvPr/>
        </p:nvSpPr>
        <p:spPr>
          <a:xfrm>
            <a:off x="6657437" y="2516757"/>
            <a:ext cx="905774" cy="4593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Sign off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228D47-50D8-4A9A-B645-457E4AC13869}"/>
              </a:ext>
            </a:extLst>
          </p:cNvPr>
          <p:cNvSpPr/>
          <p:nvPr/>
        </p:nvSpPr>
        <p:spPr>
          <a:xfrm>
            <a:off x="7931990" y="2516756"/>
            <a:ext cx="905774" cy="4593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Ratings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172E62-2368-4044-87DC-39D0C514A67F}"/>
              </a:ext>
            </a:extLst>
          </p:cNvPr>
          <p:cNvSpPr/>
          <p:nvPr/>
        </p:nvSpPr>
        <p:spPr>
          <a:xfrm>
            <a:off x="295454" y="476676"/>
            <a:ext cx="8553092" cy="1196554"/>
          </a:xfrm>
          <a:custGeom>
            <a:avLst/>
            <a:gdLst>
              <a:gd name="connsiteX0" fmla="*/ 0 w 8553092"/>
              <a:gd name="connsiteY0" fmla="*/ 199430 h 1196554"/>
              <a:gd name="connsiteX1" fmla="*/ 199430 w 8553092"/>
              <a:gd name="connsiteY1" fmla="*/ 0 h 1196554"/>
              <a:gd name="connsiteX2" fmla="*/ 715865 w 8553092"/>
              <a:gd name="connsiteY2" fmla="*/ 0 h 1196554"/>
              <a:gd name="connsiteX3" fmla="*/ 1150757 w 8553092"/>
              <a:gd name="connsiteY3" fmla="*/ 0 h 1196554"/>
              <a:gd name="connsiteX4" fmla="*/ 1667192 w 8553092"/>
              <a:gd name="connsiteY4" fmla="*/ 0 h 1196554"/>
              <a:gd name="connsiteX5" fmla="*/ 2265169 w 8553092"/>
              <a:gd name="connsiteY5" fmla="*/ 0 h 1196554"/>
              <a:gd name="connsiteX6" fmla="*/ 2944688 w 8553092"/>
              <a:gd name="connsiteY6" fmla="*/ 0 h 1196554"/>
              <a:gd name="connsiteX7" fmla="*/ 3461123 w 8553092"/>
              <a:gd name="connsiteY7" fmla="*/ 0 h 1196554"/>
              <a:gd name="connsiteX8" fmla="*/ 4303727 w 8553092"/>
              <a:gd name="connsiteY8" fmla="*/ 0 h 1196554"/>
              <a:gd name="connsiteX9" fmla="*/ 4983246 w 8553092"/>
              <a:gd name="connsiteY9" fmla="*/ 0 h 1196554"/>
              <a:gd name="connsiteX10" fmla="*/ 5825850 w 8553092"/>
              <a:gd name="connsiteY10" fmla="*/ 0 h 1196554"/>
              <a:gd name="connsiteX11" fmla="*/ 6586912 w 8553092"/>
              <a:gd name="connsiteY11" fmla="*/ 0 h 1196554"/>
              <a:gd name="connsiteX12" fmla="*/ 7184889 w 8553092"/>
              <a:gd name="connsiteY12" fmla="*/ 0 h 1196554"/>
              <a:gd name="connsiteX13" fmla="*/ 8353662 w 8553092"/>
              <a:gd name="connsiteY13" fmla="*/ 0 h 1196554"/>
              <a:gd name="connsiteX14" fmla="*/ 8553092 w 8553092"/>
              <a:gd name="connsiteY14" fmla="*/ 199430 h 1196554"/>
              <a:gd name="connsiteX15" fmla="*/ 8553092 w 8553092"/>
              <a:gd name="connsiteY15" fmla="*/ 598277 h 1196554"/>
              <a:gd name="connsiteX16" fmla="*/ 8553092 w 8553092"/>
              <a:gd name="connsiteY16" fmla="*/ 997124 h 1196554"/>
              <a:gd name="connsiteX17" fmla="*/ 8353662 w 8553092"/>
              <a:gd name="connsiteY17" fmla="*/ 1196554 h 1196554"/>
              <a:gd name="connsiteX18" fmla="*/ 7511058 w 8553092"/>
              <a:gd name="connsiteY18" fmla="*/ 1196554 h 1196554"/>
              <a:gd name="connsiteX19" fmla="*/ 6994623 w 8553092"/>
              <a:gd name="connsiteY19" fmla="*/ 1196554 h 1196554"/>
              <a:gd name="connsiteX20" fmla="*/ 6315104 w 8553092"/>
              <a:gd name="connsiteY20" fmla="*/ 1196554 h 1196554"/>
              <a:gd name="connsiteX21" fmla="*/ 5554042 w 8553092"/>
              <a:gd name="connsiteY21" fmla="*/ 1196554 h 1196554"/>
              <a:gd name="connsiteX22" fmla="*/ 4711438 w 8553092"/>
              <a:gd name="connsiteY22" fmla="*/ 1196554 h 1196554"/>
              <a:gd name="connsiteX23" fmla="*/ 3950377 w 8553092"/>
              <a:gd name="connsiteY23" fmla="*/ 1196554 h 1196554"/>
              <a:gd name="connsiteX24" fmla="*/ 3107773 w 8553092"/>
              <a:gd name="connsiteY24" fmla="*/ 1196554 h 1196554"/>
              <a:gd name="connsiteX25" fmla="*/ 2346711 w 8553092"/>
              <a:gd name="connsiteY25" fmla="*/ 1196554 h 1196554"/>
              <a:gd name="connsiteX26" fmla="*/ 1830276 w 8553092"/>
              <a:gd name="connsiteY26" fmla="*/ 1196554 h 1196554"/>
              <a:gd name="connsiteX27" fmla="*/ 1069215 w 8553092"/>
              <a:gd name="connsiteY27" fmla="*/ 1196554 h 1196554"/>
              <a:gd name="connsiteX28" fmla="*/ 199430 w 8553092"/>
              <a:gd name="connsiteY28" fmla="*/ 1196554 h 1196554"/>
              <a:gd name="connsiteX29" fmla="*/ 0 w 8553092"/>
              <a:gd name="connsiteY29" fmla="*/ 997124 h 1196554"/>
              <a:gd name="connsiteX30" fmla="*/ 0 w 8553092"/>
              <a:gd name="connsiteY30" fmla="*/ 606254 h 1196554"/>
              <a:gd name="connsiteX31" fmla="*/ 0 w 8553092"/>
              <a:gd name="connsiteY31" fmla="*/ 199430 h 119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553092" h="1196554" fill="none" extrusionOk="0">
                <a:moveTo>
                  <a:pt x="0" y="199430"/>
                </a:moveTo>
                <a:cubicBezTo>
                  <a:pt x="4360" y="70260"/>
                  <a:pt x="79383" y="-319"/>
                  <a:pt x="199430" y="0"/>
                </a:cubicBezTo>
                <a:cubicBezTo>
                  <a:pt x="336384" y="10790"/>
                  <a:pt x="504978" y="561"/>
                  <a:pt x="715865" y="0"/>
                </a:cubicBezTo>
                <a:cubicBezTo>
                  <a:pt x="926752" y="-561"/>
                  <a:pt x="977942" y="2815"/>
                  <a:pt x="1150757" y="0"/>
                </a:cubicBezTo>
                <a:cubicBezTo>
                  <a:pt x="1323572" y="-2815"/>
                  <a:pt x="1560782" y="-12833"/>
                  <a:pt x="1667192" y="0"/>
                </a:cubicBezTo>
                <a:cubicBezTo>
                  <a:pt x="1773603" y="12833"/>
                  <a:pt x="2133203" y="-23505"/>
                  <a:pt x="2265169" y="0"/>
                </a:cubicBezTo>
                <a:cubicBezTo>
                  <a:pt x="2397135" y="23505"/>
                  <a:pt x="2732300" y="-10212"/>
                  <a:pt x="2944688" y="0"/>
                </a:cubicBezTo>
                <a:cubicBezTo>
                  <a:pt x="3157076" y="10212"/>
                  <a:pt x="3349375" y="-13022"/>
                  <a:pt x="3461123" y="0"/>
                </a:cubicBezTo>
                <a:cubicBezTo>
                  <a:pt x="3572871" y="13022"/>
                  <a:pt x="4126865" y="16593"/>
                  <a:pt x="4303727" y="0"/>
                </a:cubicBezTo>
                <a:cubicBezTo>
                  <a:pt x="4480589" y="-16593"/>
                  <a:pt x="4768448" y="-4856"/>
                  <a:pt x="4983246" y="0"/>
                </a:cubicBezTo>
                <a:cubicBezTo>
                  <a:pt x="5198044" y="4856"/>
                  <a:pt x="5566245" y="22586"/>
                  <a:pt x="5825850" y="0"/>
                </a:cubicBezTo>
                <a:cubicBezTo>
                  <a:pt x="6085455" y="-22586"/>
                  <a:pt x="6284948" y="-19087"/>
                  <a:pt x="6586912" y="0"/>
                </a:cubicBezTo>
                <a:cubicBezTo>
                  <a:pt x="6888876" y="19087"/>
                  <a:pt x="7040710" y="13244"/>
                  <a:pt x="7184889" y="0"/>
                </a:cubicBezTo>
                <a:cubicBezTo>
                  <a:pt x="7329068" y="-13244"/>
                  <a:pt x="7862155" y="-19270"/>
                  <a:pt x="8353662" y="0"/>
                </a:cubicBezTo>
                <a:cubicBezTo>
                  <a:pt x="8464295" y="22334"/>
                  <a:pt x="8571292" y="72957"/>
                  <a:pt x="8553092" y="199430"/>
                </a:cubicBezTo>
                <a:cubicBezTo>
                  <a:pt x="8559056" y="290258"/>
                  <a:pt x="8536107" y="425659"/>
                  <a:pt x="8553092" y="598277"/>
                </a:cubicBezTo>
                <a:cubicBezTo>
                  <a:pt x="8570077" y="770895"/>
                  <a:pt x="8563564" y="881176"/>
                  <a:pt x="8553092" y="997124"/>
                </a:cubicBezTo>
                <a:cubicBezTo>
                  <a:pt x="8557103" y="1093179"/>
                  <a:pt x="8456317" y="1183246"/>
                  <a:pt x="8353662" y="1196554"/>
                </a:cubicBezTo>
                <a:cubicBezTo>
                  <a:pt x="8104636" y="1219003"/>
                  <a:pt x="7793680" y="1230833"/>
                  <a:pt x="7511058" y="1196554"/>
                </a:cubicBezTo>
                <a:cubicBezTo>
                  <a:pt x="7228436" y="1162275"/>
                  <a:pt x="7241183" y="1186660"/>
                  <a:pt x="6994623" y="1196554"/>
                </a:cubicBezTo>
                <a:cubicBezTo>
                  <a:pt x="6748064" y="1206448"/>
                  <a:pt x="6597619" y="1196902"/>
                  <a:pt x="6315104" y="1196554"/>
                </a:cubicBezTo>
                <a:cubicBezTo>
                  <a:pt x="6032589" y="1196206"/>
                  <a:pt x="5848075" y="1221080"/>
                  <a:pt x="5554042" y="1196554"/>
                </a:cubicBezTo>
                <a:cubicBezTo>
                  <a:pt x="5260009" y="1172028"/>
                  <a:pt x="4993362" y="1170325"/>
                  <a:pt x="4711438" y="1196554"/>
                </a:cubicBezTo>
                <a:cubicBezTo>
                  <a:pt x="4429514" y="1222783"/>
                  <a:pt x="4107025" y="1222399"/>
                  <a:pt x="3950377" y="1196554"/>
                </a:cubicBezTo>
                <a:cubicBezTo>
                  <a:pt x="3793729" y="1170709"/>
                  <a:pt x="3346134" y="1203328"/>
                  <a:pt x="3107773" y="1196554"/>
                </a:cubicBezTo>
                <a:cubicBezTo>
                  <a:pt x="2869412" y="1189780"/>
                  <a:pt x="2603122" y="1174050"/>
                  <a:pt x="2346711" y="1196554"/>
                </a:cubicBezTo>
                <a:cubicBezTo>
                  <a:pt x="2090300" y="1219058"/>
                  <a:pt x="1955610" y="1175694"/>
                  <a:pt x="1830276" y="1196554"/>
                </a:cubicBezTo>
                <a:cubicBezTo>
                  <a:pt x="1704943" y="1217414"/>
                  <a:pt x="1257960" y="1197416"/>
                  <a:pt x="1069215" y="1196554"/>
                </a:cubicBezTo>
                <a:cubicBezTo>
                  <a:pt x="880470" y="1195692"/>
                  <a:pt x="411739" y="1217417"/>
                  <a:pt x="199430" y="1196554"/>
                </a:cubicBezTo>
                <a:cubicBezTo>
                  <a:pt x="65143" y="1202355"/>
                  <a:pt x="3707" y="1117433"/>
                  <a:pt x="0" y="997124"/>
                </a:cubicBezTo>
                <a:cubicBezTo>
                  <a:pt x="-3868" y="905460"/>
                  <a:pt x="15346" y="800089"/>
                  <a:pt x="0" y="606254"/>
                </a:cubicBezTo>
                <a:cubicBezTo>
                  <a:pt x="-15346" y="412419"/>
                  <a:pt x="-7752" y="315534"/>
                  <a:pt x="0" y="199430"/>
                </a:cubicBezTo>
                <a:close/>
              </a:path>
              <a:path w="8553092" h="1196554" stroke="0" extrusionOk="0">
                <a:moveTo>
                  <a:pt x="0" y="199430"/>
                </a:moveTo>
                <a:cubicBezTo>
                  <a:pt x="-4578" y="86464"/>
                  <a:pt x="78998" y="3862"/>
                  <a:pt x="199430" y="0"/>
                </a:cubicBezTo>
                <a:cubicBezTo>
                  <a:pt x="460660" y="21598"/>
                  <a:pt x="701610" y="-30629"/>
                  <a:pt x="1042034" y="0"/>
                </a:cubicBezTo>
                <a:cubicBezTo>
                  <a:pt x="1382458" y="30629"/>
                  <a:pt x="1447495" y="-29783"/>
                  <a:pt x="1640011" y="0"/>
                </a:cubicBezTo>
                <a:cubicBezTo>
                  <a:pt x="1832527" y="29783"/>
                  <a:pt x="2052700" y="3399"/>
                  <a:pt x="2156446" y="0"/>
                </a:cubicBezTo>
                <a:cubicBezTo>
                  <a:pt x="2260193" y="-3399"/>
                  <a:pt x="2651854" y="-30381"/>
                  <a:pt x="2917507" y="0"/>
                </a:cubicBezTo>
                <a:cubicBezTo>
                  <a:pt x="3183160" y="30381"/>
                  <a:pt x="3239369" y="-16017"/>
                  <a:pt x="3515484" y="0"/>
                </a:cubicBezTo>
                <a:cubicBezTo>
                  <a:pt x="3791599" y="16017"/>
                  <a:pt x="4119362" y="32227"/>
                  <a:pt x="4358088" y="0"/>
                </a:cubicBezTo>
                <a:cubicBezTo>
                  <a:pt x="4596814" y="-32227"/>
                  <a:pt x="4710977" y="19369"/>
                  <a:pt x="4874523" y="0"/>
                </a:cubicBezTo>
                <a:cubicBezTo>
                  <a:pt x="5038070" y="-19369"/>
                  <a:pt x="5302413" y="39451"/>
                  <a:pt x="5717127" y="0"/>
                </a:cubicBezTo>
                <a:cubicBezTo>
                  <a:pt x="6131841" y="-39451"/>
                  <a:pt x="6041662" y="18762"/>
                  <a:pt x="6152019" y="0"/>
                </a:cubicBezTo>
                <a:cubicBezTo>
                  <a:pt x="6262376" y="-18762"/>
                  <a:pt x="6642971" y="-21882"/>
                  <a:pt x="6831539" y="0"/>
                </a:cubicBezTo>
                <a:cubicBezTo>
                  <a:pt x="7020107" y="21882"/>
                  <a:pt x="7188477" y="6582"/>
                  <a:pt x="7511058" y="0"/>
                </a:cubicBezTo>
                <a:cubicBezTo>
                  <a:pt x="7833639" y="-6582"/>
                  <a:pt x="7950120" y="14781"/>
                  <a:pt x="8353662" y="0"/>
                </a:cubicBezTo>
                <a:cubicBezTo>
                  <a:pt x="8465577" y="2172"/>
                  <a:pt x="8567836" y="76379"/>
                  <a:pt x="8553092" y="199430"/>
                </a:cubicBezTo>
                <a:cubicBezTo>
                  <a:pt x="8543683" y="334361"/>
                  <a:pt x="8553696" y="488133"/>
                  <a:pt x="8553092" y="598277"/>
                </a:cubicBezTo>
                <a:cubicBezTo>
                  <a:pt x="8552488" y="708421"/>
                  <a:pt x="8538379" y="916999"/>
                  <a:pt x="8553092" y="997124"/>
                </a:cubicBezTo>
                <a:cubicBezTo>
                  <a:pt x="8549899" y="1100757"/>
                  <a:pt x="8465417" y="1174741"/>
                  <a:pt x="8353662" y="1196554"/>
                </a:cubicBezTo>
                <a:cubicBezTo>
                  <a:pt x="8081887" y="1159610"/>
                  <a:pt x="7966393" y="1165072"/>
                  <a:pt x="7592600" y="1196554"/>
                </a:cubicBezTo>
                <a:cubicBezTo>
                  <a:pt x="7218807" y="1228036"/>
                  <a:pt x="7221019" y="1204628"/>
                  <a:pt x="7076166" y="1196554"/>
                </a:cubicBezTo>
                <a:cubicBezTo>
                  <a:pt x="6931313" y="1188480"/>
                  <a:pt x="6619171" y="1191709"/>
                  <a:pt x="6233562" y="1196554"/>
                </a:cubicBezTo>
                <a:cubicBezTo>
                  <a:pt x="5847953" y="1201399"/>
                  <a:pt x="5769765" y="1227415"/>
                  <a:pt x="5554042" y="1196554"/>
                </a:cubicBezTo>
                <a:cubicBezTo>
                  <a:pt x="5338319" y="1165693"/>
                  <a:pt x="5243483" y="1212573"/>
                  <a:pt x="5037608" y="1196554"/>
                </a:cubicBezTo>
                <a:cubicBezTo>
                  <a:pt x="4831733" y="1180535"/>
                  <a:pt x="4602273" y="1169944"/>
                  <a:pt x="4358088" y="1196554"/>
                </a:cubicBezTo>
                <a:cubicBezTo>
                  <a:pt x="4113903" y="1223164"/>
                  <a:pt x="4130864" y="1217559"/>
                  <a:pt x="3923196" y="1196554"/>
                </a:cubicBezTo>
                <a:cubicBezTo>
                  <a:pt x="3715528" y="1175549"/>
                  <a:pt x="3652049" y="1194355"/>
                  <a:pt x="3488304" y="1196554"/>
                </a:cubicBezTo>
                <a:cubicBezTo>
                  <a:pt x="3324559" y="1198753"/>
                  <a:pt x="3078351" y="1215042"/>
                  <a:pt x="2808784" y="1196554"/>
                </a:cubicBezTo>
                <a:cubicBezTo>
                  <a:pt x="2539217" y="1178066"/>
                  <a:pt x="2528293" y="1214837"/>
                  <a:pt x="2292350" y="1196554"/>
                </a:cubicBezTo>
                <a:cubicBezTo>
                  <a:pt x="2056407" y="1178271"/>
                  <a:pt x="1731393" y="1169230"/>
                  <a:pt x="1531288" y="1196554"/>
                </a:cubicBezTo>
                <a:cubicBezTo>
                  <a:pt x="1331183" y="1223878"/>
                  <a:pt x="1176489" y="1221237"/>
                  <a:pt x="1014853" y="1196554"/>
                </a:cubicBezTo>
                <a:cubicBezTo>
                  <a:pt x="853217" y="1171871"/>
                  <a:pt x="408614" y="1183744"/>
                  <a:pt x="199430" y="1196554"/>
                </a:cubicBezTo>
                <a:cubicBezTo>
                  <a:pt x="85850" y="1200034"/>
                  <a:pt x="-8258" y="1124938"/>
                  <a:pt x="0" y="997124"/>
                </a:cubicBezTo>
                <a:cubicBezTo>
                  <a:pt x="10362" y="890121"/>
                  <a:pt x="-14490" y="753341"/>
                  <a:pt x="0" y="590300"/>
                </a:cubicBezTo>
                <a:cubicBezTo>
                  <a:pt x="14490" y="427259"/>
                  <a:pt x="-12948" y="370190"/>
                  <a:pt x="0" y="19943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2800" b="0" dirty="0">
                <a:solidFill>
                  <a:prstClr val="white"/>
                </a:solidFill>
                <a:latin typeface="Calibri" panose="020F0502020204030204"/>
              </a:rPr>
              <a:t>An invitation link provides a memorable link, a QR code, and the ability to customise the story telling process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2C17594-9DE6-4A8A-B119-4FE87376F6D8}"/>
              </a:ext>
            </a:extLst>
          </p:cNvPr>
          <p:cNvSpPr/>
          <p:nvPr/>
        </p:nvSpPr>
        <p:spPr>
          <a:xfrm>
            <a:off x="284673" y="3652209"/>
            <a:ext cx="905773" cy="557879"/>
          </a:xfrm>
          <a:custGeom>
            <a:avLst/>
            <a:gdLst>
              <a:gd name="connsiteX0" fmla="*/ 0 w 905773"/>
              <a:gd name="connsiteY0" fmla="*/ 92982 h 557879"/>
              <a:gd name="connsiteX1" fmla="*/ 92982 w 905773"/>
              <a:gd name="connsiteY1" fmla="*/ 0 h 557879"/>
              <a:gd name="connsiteX2" fmla="*/ 452887 w 905773"/>
              <a:gd name="connsiteY2" fmla="*/ 0 h 557879"/>
              <a:gd name="connsiteX3" fmla="*/ 812791 w 905773"/>
              <a:gd name="connsiteY3" fmla="*/ 0 h 557879"/>
              <a:gd name="connsiteX4" fmla="*/ 905773 w 905773"/>
              <a:gd name="connsiteY4" fmla="*/ 92982 h 557879"/>
              <a:gd name="connsiteX5" fmla="*/ 905773 w 905773"/>
              <a:gd name="connsiteY5" fmla="*/ 464897 h 557879"/>
              <a:gd name="connsiteX6" fmla="*/ 812791 w 905773"/>
              <a:gd name="connsiteY6" fmla="*/ 557879 h 557879"/>
              <a:gd name="connsiteX7" fmla="*/ 445688 w 905773"/>
              <a:gd name="connsiteY7" fmla="*/ 557879 h 557879"/>
              <a:gd name="connsiteX8" fmla="*/ 92982 w 905773"/>
              <a:gd name="connsiteY8" fmla="*/ 557879 h 557879"/>
              <a:gd name="connsiteX9" fmla="*/ 0 w 905773"/>
              <a:gd name="connsiteY9" fmla="*/ 464897 h 557879"/>
              <a:gd name="connsiteX10" fmla="*/ 0 w 905773"/>
              <a:gd name="connsiteY10" fmla="*/ 92982 h 55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5773" h="557879" fill="none" extrusionOk="0">
                <a:moveTo>
                  <a:pt x="0" y="92982"/>
                </a:moveTo>
                <a:cubicBezTo>
                  <a:pt x="3303" y="45674"/>
                  <a:pt x="50989" y="-8195"/>
                  <a:pt x="92982" y="0"/>
                </a:cubicBezTo>
                <a:cubicBezTo>
                  <a:pt x="244732" y="-959"/>
                  <a:pt x="351730" y="-12889"/>
                  <a:pt x="452887" y="0"/>
                </a:cubicBezTo>
                <a:cubicBezTo>
                  <a:pt x="554045" y="12889"/>
                  <a:pt x="674928" y="11758"/>
                  <a:pt x="812791" y="0"/>
                </a:cubicBezTo>
                <a:cubicBezTo>
                  <a:pt x="861935" y="-4504"/>
                  <a:pt x="905920" y="39638"/>
                  <a:pt x="905773" y="92982"/>
                </a:cubicBezTo>
                <a:cubicBezTo>
                  <a:pt x="890326" y="228243"/>
                  <a:pt x="899284" y="385749"/>
                  <a:pt x="905773" y="464897"/>
                </a:cubicBezTo>
                <a:cubicBezTo>
                  <a:pt x="893367" y="516761"/>
                  <a:pt x="866622" y="553412"/>
                  <a:pt x="812791" y="557879"/>
                </a:cubicBezTo>
                <a:cubicBezTo>
                  <a:pt x="653704" y="565642"/>
                  <a:pt x="622502" y="567385"/>
                  <a:pt x="445688" y="557879"/>
                </a:cubicBezTo>
                <a:cubicBezTo>
                  <a:pt x="268874" y="548373"/>
                  <a:pt x="168185" y="559892"/>
                  <a:pt x="92982" y="557879"/>
                </a:cubicBezTo>
                <a:cubicBezTo>
                  <a:pt x="41349" y="550325"/>
                  <a:pt x="9558" y="518243"/>
                  <a:pt x="0" y="464897"/>
                </a:cubicBezTo>
                <a:cubicBezTo>
                  <a:pt x="13497" y="287846"/>
                  <a:pt x="2356" y="169015"/>
                  <a:pt x="0" y="92982"/>
                </a:cubicBezTo>
                <a:close/>
              </a:path>
              <a:path w="905773" h="557879" stroke="0" extrusionOk="0">
                <a:moveTo>
                  <a:pt x="0" y="92982"/>
                </a:moveTo>
                <a:cubicBezTo>
                  <a:pt x="-2340" y="40185"/>
                  <a:pt x="38071" y="1335"/>
                  <a:pt x="92982" y="0"/>
                </a:cubicBezTo>
                <a:cubicBezTo>
                  <a:pt x="179989" y="9826"/>
                  <a:pt x="358629" y="16739"/>
                  <a:pt x="467283" y="0"/>
                </a:cubicBezTo>
                <a:cubicBezTo>
                  <a:pt x="575937" y="-16739"/>
                  <a:pt x="640648" y="14773"/>
                  <a:pt x="812791" y="0"/>
                </a:cubicBezTo>
                <a:cubicBezTo>
                  <a:pt x="853338" y="-5912"/>
                  <a:pt x="910840" y="44050"/>
                  <a:pt x="905773" y="92982"/>
                </a:cubicBezTo>
                <a:cubicBezTo>
                  <a:pt x="908802" y="223818"/>
                  <a:pt x="910982" y="316162"/>
                  <a:pt x="905773" y="464897"/>
                </a:cubicBezTo>
                <a:cubicBezTo>
                  <a:pt x="912358" y="505533"/>
                  <a:pt x="860542" y="561044"/>
                  <a:pt x="812791" y="557879"/>
                </a:cubicBezTo>
                <a:cubicBezTo>
                  <a:pt x="684913" y="551430"/>
                  <a:pt x="602651" y="565153"/>
                  <a:pt x="452887" y="557879"/>
                </a:cubicBezTo>
                <a:cubicBezTo>
                  <a:pt x="303123" y="550605"/>
                  <a:pt x="194719" y="559026"/>
                  <a:pt x="92982" y="557879"/>
                </a:cubicBezTo>
                <a:cubicBezTo>
                  <a:pt x="34198" y="557454"/>
                  <a:pt x="2477" y="509458"/>
                  <a:pt x="0" y="464897"/>
                </a:cubicBezTo>
                <a:cubicBezTo>
                  <a:pt x="-17941" y="289328"/>
                  <a:pt x="-5081" y="273212"/>
                  <a:pt x="0" y="9298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050" b="0" dirty="0">
                <a:solidFill>
                  <a:prstClr val="white"/>
                </a:solidFill>
                <a:latin typeface="Calibri" panose="020F0502020204030204"/>
              </a:rPr>
              <a:t>Select a welcome message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EAFDFB-ECB6-4307-93C8-DB8F63140962}"/>
              </a:ext>
            </a:extLst>
          </p:cNvPr>
          <p:cNvSpPr/>
          <p:nvPr/>
        </p:nvSpPr>
        <p:spPr>
          <a:xfrm>
            <a:off x="1312959" y="3652207"/>
            <a:ext cx="812258" cy="557879"/>
          </a:xfrm>
          <a:custGeom>
            <a:avLst/>
            <a:gdLst>
              <a:gd name="connsiteX0" fmla="*/ 0 w 812258"/>
              <a:gd name="connsiteY0" fmla="*/ 92982 h 557879"/>
              <a:gd name="connsiteX1" fmla="*/ 92982 w 812258"/>
              <a:gd name="connsiteY1" fmla="*/ 0 h 557879"/>
              <a:gd name="connsiteX2" fmla="*/ 719276 w 812258"/>
              <a:gd name="connsiteY2" fmla="*/ 0 h 557879"/>
              <a:gd name="connsiteX3" fmla="*/ 812258 w 812258"/>
              <a:gd name="connsiteY3" fmla="*/ 92982 h 557879"/>
              <a:gd name="connsiteX4" fmla="*/ 812258 w 812258"/>
              <a:gd name="connsiteY4" fmla="*/ 464897 h 557879"/>
              <a:gd name="connsiteX5" fmla="*/ 719276 w 812258"/>
              <a:gd name="connsiteY5" fmla="*/ 557879 h 557879"/>
              <a:gd name="connsiteX6" fmla="*/ 92982 w 812258"/>
              <a:gd name="connsiteY6" fmla="*/ 557879 h 557879"/>
              <a:gd name="connsiteX7" fmla="*/ 0 w 812258"/>
              <a:gd name="connsiteY7" fmla="*/ 464897 h 557879"/>
              <a:gd name="connsiteX8" fmla="*/ 0 w 812258"/>
              <a:gd name="connsiteY8" fmla="*/ 92982 h 55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258" h="557879" fill="none" extrusionOk="0">
                <a:moveTo>
                  <a:pt x="0" y="92982"/>
                </a:moveTo>
                <a:cubicBezTo>
                  <a:pt x="3833" y="47334"/>
                  <a:pt x="42296" y="6907"/>
                  <a:pt x="92982" y="0"/>
                </a:cubicBezTo>
                <a:cubicBezTo>
                  <a:pt x="235521" y="-28819"/>
                  <a:pt x="434040" y="24102"/>
                  <a:pt x="719276" y="0"/>
                </a:cubicBezTo>
                <a:cubicBezTo>
                  <a:pt x="778050" y="-9213"/>
                  <a:pt x="808375" y="40128"/>
                  <a:pt x="812258" y="92982"/>
                </a:cubicBezTo>
                <a:cubicBezTo>
                  <a:pt x="826959" y="215920"/>
                  <a:pt x="804654" y="303047"/>
                  <a:pt x="812258" y="464897"/>
                </a:cubicBezTo>
                <a:cubicBezTo>
                  <a:pt x="810049" y="511746"/>
                  <a:pt x="770776" y="555888"/>
                  <a:pt x="719276" y="557879"/>
                </a:cubicBezTo>
                <a:cubicBezTo>
                  <a:pt x="514699" y="539848"/>
                  <a:pt x="361477" y="569725"/>
                  <a:pt x="92982" y="557879"/>
                </a:cubicBezTo>
                <a:cubicBezTo>
                  <a:pt x="29223" y="558390"/>
                  <a:pt x="2478" y="511783"/>
                  <a:pt x="0" y="464897"/>
                </a:cubicBezTo>
                <a:cubicBezTo>
                  <a:pt x="11185" y="327257"/>
                  <a:pt x="-13979" y="235948"/>
                  <a:pt x="0" y="92982"/>
                </a:cubicBezTo>
                <a:close/>
              </a:path>
              <a:path w="812258" h="557879" stroke="0" extrusionOk="0">
                <a:moveTo>
                  <a:pt x="0" y="92982"/>
                </a:moveTo>
                <a:cubicBezTo>
                  <a:pt x="-2340" y="40185"/>
                  <a:pt x="38071" y="1335"/>
                  <a:pt x="92982" y="0"/>
                </a:cubicBezTo>
                <a:cubicBezTo>
                  <a:pt x="319847" y="-31147"/>
                  <a:pt x="576811" y="-21768"/>
                  <a:pt x="719276" y="0"/>
                </a:cubicBezTo>
                <a:cubicBezTo>
                  <a:pt x="763180" y="-5666"/>
                  <a:pt x="809923" y="46421"/>
                  <a:pt x="812258" y="92982"/>
                </a:cubicBezTo>
                <a:cubicBezTo>
                  <a:pt x="806307" y="248166"/>
                  <a:pt x="801764" y="354657"/>
                  <a:pt x="812258" y="464897"/>
                </a:cubicBezTo>
                <a:cubicBezTo>
                  <a:pt x="813503" y="513688"/>
                  <a:pt x="759382" y="556157"/>
                  <a:pt x="719276" y="557879"/>
                </a:cubicBezTo>
                <a:cubicBezTo>
                  <a:pt x="577451" y="569751"/>
                  <a:pt x="329960" y="559879"/>
                  <a:pt x="92982" y="557879"/>
                </a:cubicBezTo>
                <a:cubicBezTo>
                  <a:pt x="38088" y="563737"/>
                  <a:pt x="-6412" y="508813"/>
                  <a:pt x="0" y="464897"/>
                </a:cubicBezTo>
                <a:cubicBezTo>
                  <a:pt x="15792" y="377632"/>
                  <a:pt x="-5264" y="210645"/>
                  <a:pt x="0" y="9298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050" b="0" dirty="0">
                <a:solidFill>
                  <a:prstClr val="white"/>
                </a:solidFill>
                <a:latin typeface="Calibri" panose="020F0502020204030204"/>
              </a:rPr>
              <a:t>Add a feedback focus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5284E7D-B16E-47C7-8E4F-BD807DBF62CF}"/>
              </a:ext>
            </a:extLst>
          </p:cNvPr>
          <p:cNvSpPr/>
          <p:nvPr/>
        </p:nvSpPr>
        <p:spPr>
          <a:xfrm>
            <a:off x="2813500" y="3672595"/>
            <a:ext cx="936922" cy="557879"/>
          </a:xfrm>
          <a:custGeom>
            <a:avLst/>
            <a:gdLst>
              <a:gd name="connsiteX0" fmla="*/ 0 w 936922"/>
              <a:gd name="connsiteY0" fmla="*/ 92982 h 557879"/>
              <a:gd name="connsiteX1" fmla="*/ 92982 w 936922"/>
              <a:gd name="connsiteY1" fmla="*/ 0 h 557879"/>
              <a:gd name="connsiteX2" fmla="*/ 468461 w 936922"/>
              <a:gd name="connsiteY2" fmla="*/ 0 h 557879"/>
              <a:gd name="connsiteX3" fmla="*/ 843940 w 936922"/>
              <a:gd name="connsiteY3" fmla="*/ 0 h 557879"/>
              <a:gd name="connsiteX4" fmla="*/ 936922 w 936922"/>
              <a:gd name="connsiteY4" fmla="*/ 92982 h 557879"/>
              <a:gd name="connsiteX5" fmla="*/ 936922 w 936922"/>
              <a:gd name="connsiteY5" fmla="*/ 464897 h 557879"/>
              <a:gd name="connsiteX6" fmla="*/ 843940 w 936922"/>
              <a:gd name="connsiteY6" fmla="*/ 557879 h 557879"/>
              <a:gd name="connsiteX7" fmla="*/ 460951 w 936922"/>
              <a:gd name="connsiteY7" fmla="*/ 557879 h 557879"/>
              <a:gd name="connsiteX8" fmla="*/ 92982 w 936922"/>
              <a:gd name="connsiteY8" fmla="*/ 557879 h 557879"/>
              <a:gd name="connsiteX9" fmla="*/ 0 w 936922"/>
              <a:gd name="connsiteY9" fmla="*/ 464897 h 557879"/>
              <a:gd name="connsiteX10" fmla="*/ 0 w 936922"/>
              <a:gd name="connsiteY10" fmla="*/ 92982 h 55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922" h="557879" fill="none" extrusionOk="0">
                <a:moveTo>
                  <a:pt x="0" y="92982"/>
                </a:moveTo>
                <a:cubicBezTo>
                  <a:pt x="3303" y="45674"/>
                  <a:pt x="50989" y="-8195"/>
                  <a:pt x="92982" y="0"/>
                </a:cubicBezTo>
                <a:cubicBezTo>
                  <a:pt x="169928" y="7698"/>
                  <a:pt x="330501" y="-5242"/>
                  <a:pt x="468461" y="0"/>
                </a:cubicBezTo>
                <a:cubicBezTo>
                  <a:pt x="606421" y="5242"/>
                  <a:pt x="659533" y="4623"/>
                  <a:pt x="843940" y="0"/>
                </a:cubicBezTo>
                <a:cubicBezTo>
                  <a:pt x="893084" y="-4504"/>
                  <a:pt x="937069" y="39638"/>
                  <a:pt x="936922" y="92982"/>
                </a:cubicBezTo>
                <a:cubicBezTo>
                  <a:pt x="921475" y="228243"/>
                  <a:pt x="930433" y="385749"/>
                  <a:pt x="936922" y="464897"/>
                </a:cubicBezTo>
                <a:cubicBezTo>
                  <a:pt x="924516" y="516761"/>
                  <a:pt x="897771" y="553412"/>
                  <a:pt x="843940" y="557879"/>
                </a:cubicBezTo>
                <a:cubicBezTo>
                  <a:pt x="694815" y="560039"/>
                  <a:pt x="613858" y="546055"/>
                  <a:pt x="460951" y="557879"/>
                </a:cubicBezTo>
                <a:cubicBezTo>
                  <a:pt x="308044" y="569703"/>
                  <a:pt x="178887" y="549662"/>
                  <a:pt x="92982" y="557879"/>
                </a:cubicBezTo>
                <a:cubicBezTo>
                  <a:pt x="41349" y="550325"/>
                  <a:pt x="9558" y="518243"/>
                  <a:pt x="0" y="464897"/>
                </a:cubicBezTo>
                <a:cubicBezTo>
                  <a:pt x="13497" y="287846"/>
                  <a:pt x="2356" y="169015"/>
                  <a:pt x="0" y="92982"/>
                </a:cubicBezTo>
                <a:close/>
              </a:path>
              <a:path w="936922" h="557879" stroke="0" extrusionOk="0">
                <a:moveTo>
                  <a:pt x="0" y="92982"/>
                </a:moveTo>
                <a:cubicBezTo>
                  <a:pt x="-2340" y="40185"/>
                  <a:pt x="38071" y="1335"/>
                  <a:pt x="92982" y="0"/>
                </a:cubicBezTo>
                <a:cubicBezTo>
                  <a:pt x="204847" y="10012"/>
                  <a:pt x="320458" y="-3085"/>
                  <a:pt x="483480" y="0"/>
                </a:cubicBezTo>
                <a:cubicBezTo>
                  <a:pt x="646502" y="3085"/>
                  <a:pt x="708365" y="-15597"/>
                  <a:pt x="843940" y="0"/>
                </a:cubicBezTo>
                <a:cubicBezTo>
                  <a:pt x="884487" y="-5912"/>
                  <a:pt x="941989" y="44050"/>
                  <a:pt x="936922" y="92982"/>
                </a:cubicBezTo>
                <a:cubicBezTo>
                  <a:pt x="939951" y="223818"/>
                  <a:pt x="942131" y="316162"/>
                  <a:pt x="936922" y="464897"/>
                </a:cubicBezTo>
                <a:cubicBezTo>
                  <a:pt x="943507" y="505533"/>
                  <a:pt x="891691" y="561044"/>
                  <a:pt x="843940" y="557879"/>
                </a:cubicBezTo>
                <a:cubicBezTo>
                  <a:pt x="661466" y="559332"/>
                  <a:pt x="545455" y="548290"/>
                  <a:pt x="468461" y="557879"/>
                </a:cubicBezTo>
                <a:cubicBezTo>
                  <a:pt x="391467" y="567468"/>
                  <a:pt x="254507" y="575887"/>
                  <a:pt x="92982" y="557879"/>
                </a:cubicBezTo>
                <a:cubicBezTo>
                  <a:pt x="34198" y="557454"/>
                  <a:pt x="2477" y="509458"/>
                  <a:pt x="0" y="464897"/>
                </a:cubicBezTo>
                <a:cubicBezTo>
                  <a:pt x="-17941" y="289328"/>
                  <a:pt x="-5081" y="273212"/>
                  <a:pt x="0" y="9298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050" b="0" dirty="0">
                <a:solidFill>
                  <a:prstClr val="white"/>
                </a:solidFill>
                <a:latin typeface="Calibri" panose="020F0502020204030204"/>
              </a:rPr>
              <a:t>Add your own tags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F30FBE5-0584-4BCD-83BB-1F558BCD5A08}"/>
              </a:ext>
            </a:extLst>
          </p:cNvPr>
          <p:cNvSpPr/>
          <p:nvPr/>
        </p:nvSpPr>
        <p:spPr>
          <a:xfrm>
            <a:off x="4108332" y="3672595"/>
            <a:ext cx="905774" cy="557879"/>
          </a:xfrm>
          <a:custGeom>
            <a:avLst/>
            <a:gdLst>
              <a:gd name="connsiteX0" fmla="*/ 0 w 905774"/>
              <a:gd name="connsiteY0" fmla="*/ 92982 h 557879"/>
              <a:gd name="connsiteX1" fmla="*/ 92982 w 905774"/>
              <a:gd name="connsiteY1" fmla="*/ 0 h 557879"/>
              <a:gd name="connsiteX2" fmla="*/ 452887 w 905774"/>
              <a:gd name="connsiteY2" fmla="*/ 0 h 557879"/>
              <a:gd name="connsiteX3" fmla="*/ 812792 w 905774"/>
              <a:gd name="connsiteY3" fmla="*/ 0 h 557879"/>
              <a:gd name="connsiteX4" fmla="*/ 905774 w 905774"/>
              <a:gd name="connsiteY4" fmla="*/ 92982 h 557879"/>
              <a:gd name="connsiteX5" fmla="*/ 905774 w 905774"/>
              <a:gd name="connsiteY5" fmla="*/ 464897 h 557879"/>
              <a:gd name="connsiteX6" fmla="*/ 812792 w 905774"/>
              <a:gd name="connsiteY6" fmla="*/ 557879 h 557879"/>
              <a:gd name="connsiteX7" fmla="*/ 445689 w 905774"/>
              <a:gd name="connsiteY7" fmla="*/ 557879 h 557879"/>
              <a:gd name="connsiteX8" fmla="*/ 92982 w 905774"/>
              <a:gd name="connsiteY8" fmla="*/ 557879 h 557879"/>
              <a:gd name="connsiteX9" fmla="*/ 0 w 905774"/>
              <a:gd name="connsiteY9" fmla="*/ 464897 h 557879"/>
              <a:gd name="connsiteX10" fmla="*/ 0 w 905774"/>
              <a:gd name="connsiteY10" fmla="*/ 92982 h 55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5774" h="557879" fill="none" extrusionOk="0">
                <a:moveTo>
                  <a:pt x="0" y="92982"/>
                </a:moveTo>
                <a:cubicBezTo>
                  <a:pt x="3303" y="45674"/>
                  <a:pt x="50989" y="-8195"/>
                  <a:pt x="92982" y="0"/>
                </a:cubicBezTo>
                <a:cubicBezTo>
                  <a:pt x="244732" y="-959"/>
                  <a:pt x="351730" y="-12889"/>
                  <a:pt x="452887" y="0"/>
                </a:cubicBezTo>
                <a:cubicBezTo>
                  <a:pt x="554045" y="12889"/>
                  <a:pt x="664635" y="936"/>
                  <a:pt x="812792" y="0"/>
                </a:cubicBezTo>
                <a:cubicBezTo>
                  <a:pt x="861936" y="-4504"/>
                  <a:pt x="905921" y="39638"/>
                  <a:pt x="905774" y="92982"/>
                </a:cubicBezTo>
                <a:cubicBezTo>
                  <a:pt x="890327" y="228243"/>
                  <a:pt x="899285" y="385749"/>
                  <a:pt x="905774" y="464897"/>
                </a:cubicBezTo>
                <a:cubicBezTo>
                  <a:pt x="893368" y="516761"/>
                  <a:pt x="866623" y="553412"/>
                  <a:pt x="812792" y="557879"/>
                </a:cubicBezTo>
                <a:cubicBezTo>
                  <a:pt x="653705" y="565642"/>
                  <a:pt x="622503" y="567385"/>
                  <a:pt x="445689" y="557879"/>
                </a:cubicBezTo>
                <a:cubicBezTo>
                  <a:pt x="268875" y="548373"/>
                  <a:pt x="175787" y="570844"/>
                  <a:pt x="92982" y="557879"/>
                </a:cubicBezTo>
                <a:cubicBezTo>
                  <a:pt x="41349" y="550325"/>
                  <a:pt x="9558" y="518243"/>
                  <a:pt x="0" y="464897"/>
                </a:cubicBezTo>
                <a:cubicBezTo>
                  <a:pt x="13497" y="287846"/>
                  <a:pt x="2356" y="169015"/>
                  <a:pt x="0" y="92982"/>
                </a:cubicBezTo>
                <a:close/>
              </a:path>
              <a:path w="905774" h="557879" stroke="0" extrusionOk="0">
                <a:moveTo>
                  <a:pt x="0" y="92982"/>
                </a:moveTo>
                <a:cubicBezTo>
                  <a:pt x="-2340" y="40185"/>
                  <a:pt x="38071" y="1335"/>
                  <a:pt x="92982" y="0"/>
                </a:cubicBezTo>
                <a:cubicBezTo>
                  <a:pt x="179989" y="9826"/>
                  <a:pt x="358629" y="16739"/>
                  <a:pt x="467283" y="0"/>
                </a:cubicBezTo>
                <a:cubicBezTo>
                  <a:pt x="575937" y="-16739"/>
                  <a:pt x="734476" y="11905"/>
                  <a:pt x="812792" y="0"/>
                </a:cubicBezTo>
                <a:cubicBezTo>
                  <a:pt x="853339" y="-5912"/>
                  <a:pt x="910841" y="44050"/>
                  <a:pt x="905774" y="92982"/>
                </a:cubicBezTo>
                <a:cubicBezTo>
                  <a:pt x="908803" y="223818"/>
                  <a:pt x="910983" y="316162"/>
                  <a:pt x="905774" y="464897"/>
                </a:cubicBezTo>
                <a:cubicBezTo>
                  <a:pt x="912359" y="505533"/>
                  <a:pt x="860543" y="561044"/>
                  <a:pt x="812792" y="557879"/>
                </a:cubicBezTo>
                <a:cubicBezTo>
                  <a:pt x="687724" y="555085"/>
                  <a:pt x="604939" y="568312"/>
                  <a:pt x="452887" y="557879"/>
                </a:cubicBezTo>
                <a:cubicBezTo>
                  <a:pt x="300835" y="547446"/>
                  <a:pt x="194719" y="559026"/>
                  <a:pt x="92982" y="557879"/>
                </a:cubicBezTo>
                <a:cubicBezTo>
                  <a:pt x="34198" y="557454"/>
                  <a:pt x="2477" y="509458"/>
                  <a:pt x="0" y="464897"/>
                </a:cubicBezTo>
                <a:cubicBezTo>
                  <a:pt x="-17941" y="289328"/>
                  <a:pt x="-5081" y="273212"/>
                  <a:pt x="0" y="9298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050" b="0" dirty="0">
                <a:solidFill>
                  <a:prstClr val="white"/>
                </a:solidFill>
                <a:latin typeface="Calibri" panose="020F0502020204030204"/>
              </a:rPr>
              <a:t>Pre-select a service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1EF57F-0BD5-4E76-B4B0-40C1E1C878E7}"/>
              </a:ext>
            </a:extLst>
          </p:cNvPr>
          <p:cNvSpPr/>
          <p:nvPr/>
        </p:nvSpPr>
        <p:spPr>
          <a:xfrm>
            <a:off x="7931990" y="3652207"/>
            <a:ext cx="905774" cy="557879"/>
          </a:xfrm>
          <a:custGeom>
            <a:avLst/>
            <a:gdLst>
              <a:gd name="connsiteX0" fmla="*/ 0 w 905774"/>
              <a:gd name="connsiteY0" fmla="*/ 92982 h 557879"/>
              <a:gd name="connsiteX1" fmla="*/ 92982 w 905774"/>
              <a:gd name="connsiteY1" fmla="*/ 0 h 557879"/>
              <a:gd name="connsiteX2" fmla="*/ 452887 w 905774"/>
              <a:gd name="connsiteY2" fmla="*/ 0 h 557879"/>
              <a:gd name="connsiteX3" fmla="*/ 812792 w 905774"/>
              <a:gd name="connsiteY3" fmla="*/ 0 h 557879"/>
              <a:gd name="connsiteX4" fmla="*/ 905774 w 905774"/>
              <a:gd name="connsiteY4" fmla="*/ 92982 h 557879"/>
              <a:gd name="connsiteX5" fmla="*/ 905774 w 905774"/>
              <a:gd name="connsiteY5" fmla="*/ 464897 h 557879"/>
              <a:gd name="connsiteX6" fmla="*/ 812792 w 905774"/>
              <a:gd name="connsiteY6" fmla="*/ 557879 h 557879"/>
              <a:gd name="connsiteX7" fmla="*/ 445689 w 905774"/>
              <a:gd name="connsiteY7" fmla="*/ 557879 h 557879"/>
              <a:gd name="connsiteX8" fmla="*/ 92982 w 905774"/>
              <a:gd name="connsiteY8" fmla="*/ 557879 h 557879"/>
              <a:gd name="connsiteX9" fmla="*/ 0 w 905774"/>
              <a:gd name="connsiteY9" fmla="*/ 464897 h 557879"/>
              <a:gd name="connsiteX10" fmla="*/ 0 w 905774"/>
              <a:gd name="connsiteY10" fmla="*/ 92982 h 55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5774" h="557879" fill="none" extrusionOk="0">
                <a:moveTo>
                  <a:pt x="0" y="92982"/>
                </a:moveTo>
                <a:cubicBezTo>
                  <a:pt x="3303" y="45674"/>
                  <a:pt x="50989" y="-8195"/>
                  <a:pt x="92982" y="0"/>
                </a:cubicBezTo>
                <a:cubicBezTo>
                  <a:pt x="244732" y="-959"/>
                  <a:pt x="351730" y="-12889"/>
                  <a:pt x="452887" y="0"/>
                </a:cubicBezTo>
                <a:cubicBezTo>
                  <a:pt x="554045" y="12889"/>
                  <a:pt x="664635" y="936"/>
                  <a:pt x="812792" y="0"/>
                </a:cubicBezTo>
                <a:cubicBezTo>
                  <a:pt x="861936" y="-4504"/>
                  <a:pt x="905921" y="39638"/>
                  <a:pt x="905774" y="92982"/>
                </a:cubicBezTo>
                <a:cubicBezTo>
                  <a:pt x="890327" y="228243"/>
                  <a:pt x="899285" y="385749"/>
                  <a:pt x="905774" y="464897"/>
                </a:cubicBezTo>
                <a:cubicBezTo>
                  <a:pt x="893368" y="516761"/>
                  <a:pt x="866623" y="553412"/>
                  <a:pt x="812792" y="557879"/>
                </a:cubicBezTo>
                <a:cubicBezTo>
                  <a:pt x="653705" y="565642"/>
                  <a:pt x="622503" y="567385"/>
                  <a:pt x="445689" y="557879"/>
                </a:cubicBezTo>
                <a:cubicBezTo>
                  <a:pt x="268875" y="548373"/>
                  <a:pt x="175787" y="570844"/>
                  <a:pt x="92982" y="557879"/>
                </a:cubicBezTo>
                <a:cubicBezTo>
                  <a:pt x="41349" y="550325"/>
                  <a:pt x="9558" y="518243"/>
                  <a:pt x="0" y="464897"/>
                </a:cubicBezTo>
                <a:cubicBezTo>
                  <a:pt x="13497" y="287846"/>
                  <a:pt x="2356" y="169015"/>
                  <a:pt x="0" y="92982"/>
                </a:cubicBezTo>
                <a:close/>
              </a:path>
              <a:path w="905774" h="557879" stroke="0" extrusionOk="0">
                <a:moveTo>
                  <a:pt x="0" y="92982"/>
                </a:moveTo>
                <a:cubicBezTo>
                  <a:pt x="-2340" y="40185"/>
                  <a:pt x="38071" y="1335"/>
                  <a:pt x="92982" y="0"/>
                </a:cubicBezTo>
                <a:cubicBezTo>
                  <a:pt x="179989" y="9826"/>
                  <a:pt x="358629" y="16739"/>
                  <a:pt x="467283" y="0"/>
                </a:cubicBezTo>
                <a:cubicBezTo>
                  <a:pt x="575937" y="-16739"/>
                  <a:pt x="734476" y="11905"/>
                  <a:pt x="812792" y="0"/>
                </a:cubicBezTo>
                <a:cubicBezTo>
                  <a:pt x="853339" y="-5912"/>
                  <a:pt x="910841" y="44050"/>
                  <a:pt x="905774" y="92982"/>
                </a:cubicBezTo>
                <a:cubicBezTo>
                  <a:pt x="908803" y="223818"/>
                  <a:pt x="910983" y="316162"/>
                  <a:pt x="905774" y="464897"/>
                </a:cubicBezTo>
                <a:cubicBezTo>
                  <a:pt x="912359" y="505533"/>
                  <a:pt x="860543" y="561044"/>
                  <a:pt x="812792" y="557879"/>
                </a:cubicBezTo>
                <a:cubicBezTo>
                  <a:pt x="687724" y="555085"/>
                  <a:pt x="604939" y="568312"/>
                  <a:pt x="452887" y="557879"/>
                </a:cubicBezTo>
                <a:cubicBezTo>
                  <a:pt x="300835" y="547446"/>
                  <a:pt x="194719" y="559026"/>
                  <a:pt x="92982" y="557879"/>
                </a:cubicBezTo>
                <a:cubicBezTo>
                  <a:pt x="34198" y="557454"/>
                  <a:pt x="2477" y="509458"/>
                  <a:pt x="0" y="464897"/>
                </a:cubicBezTo>
                <a:cubicBezTo>
                  <a:pt x="-17941" y="289328"/>
                  <a:pt x="-5081" y="273212"/>
                  <a:pt x="0" y="9298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050" b="0" dirty="0">
                <a:solidFill>
                  <a:prstClr val="white"/>
                </a:solidFill>
                <a:latin typeface="Calibri" panose="020F0502020204030204"/>
              </a:rPr>
              <a:t>Offer your own online survey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DBA9B9-91ED-463D-A874-AE30B7EC0B86}"/>
              </a:ext>
            </a:extLst>
          </p:cNvPr>
          <p:cNvSpPr txBox="1"/>
          <p:nvPr/>
        </p:nvSpPr>
        <p:spPr>
          <a:xfrm>
            <a:off x="284672" y="2140786"/>
            <a:ext cx="24735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Standard workflow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CD38D3-CD5D-4D67-9D5D-3B9E45003B35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190446" y="2746436"/>
            <a:ext cx="368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16C889E-8D24-4CC6-9147-CBAC8F434691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464999" y="2746436"/>
            <a:ext cx="368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8FC723-221A-4E0D-B1AC-AA8DFAC7F04F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3739552" y="2746436"/>
            <a:ext cx="368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2AA850-4570-4B71-AB8B-836FBEB2F2A4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5014105" y="2746436"/>
            <a:ext cx="368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0E0C53-1E27-492F-8F45-14CA53AF7527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6288658" y="2746435"/>
            <a:ext cx="3687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41FF497-2941-484B-91E8-30C1EA69048B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7563211" y="2746434"/>
            <a:ext cx="3687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4A5ACD1-85B6-4E1C-BB4B-D3E93CDBA4EA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737559" y="3060123"/>
            <a:ext cx="0" cy="592086"/>
          </a:xfrm>
          <a:prstGeom prst="straightConnector1">
            <a:avLst/>
          </a:prstGeom>
          <a:ln w="41275" cmpd="sng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0A94988-1866-4D90-BE21-151224427E1D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1190445" y="3066495"/>
            <a:ext cx="528643" cy="585713"/>
          </a:xfrm>
          <a:prstGeom prst="straightConnector1">
            <a:avLst/>
          </a:prstGeom>
          <a:ln w="41275" cmpd="sng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E63FE59-8FEF-41D1-93D0-33DBE07DB3E6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3281961" y="3080510"/>
            <a:ext cx="15575" cy="592085"/>
          </a:xfrm>
          <a:prstGeom prst="straightConnector1">
            <a:avLst/>
          </a:prstGeom>
          <a:ln w="41275" cmpd="sng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092AA16-61BA-468B-BD40-2D01EFB8C5B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4561219" y="3080510"/>
            <a:ext cx="0" cy="592085"/>
          </a:xfrm>
          <a:prstGeom prst="straightConnector1">
            <a:avLst/>
          </a:prstGeom>
          <a:ln w="41275" cmpd="sng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B0378C-949A-406F-B1ED-ECE495E29AAF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8384877" y="3060123"/>
            <a:ext cx="3660" cy="592085"/>
          </a:xfrm>
          <a:prstGeom prst="straightConnector1">
            <a:avLst/>
          </a:prstGeom>
          <a:ln w="41275" cmpd="sng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B237F9E-918A-4087-8182-D146B8D71517}"/>
              </a:ext>
            </a:extLst>
          </p:cNvPr>
          <p:cNvSpPr/>
          <p:nvPr/>
        </p:nvSpPr>
        <p:spPr>
          <a:xfrm>
            <a:off x="284672" y="4889973"/>
            <a:ext cx="905774" cy="4593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Welcome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FB06AB2-27C0-4992-B7D3-D7B3E9E67FB7}"/>
              </a:ext>
            </a:extLst>
          </p:cNvPr>
          <p:cNvSpPr/>
          <p:nvPr/>
        </p:nvSpPr>
        <p:spPr>
          <a:xfrm>
            <a:off x="1559225" y="4889973"/>
            <a:ext cx="905774" cy="4593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Story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CEF4EDE-EBB2-4F5A-9F49-07621FBDFAEE}"/>
              </a:ext>
            </a:extLst>
          </p:cNvPr>
          <p:cNvSpPr/>
          <p:nvPr/>
        </p:nvSpPr>
        <p:spPr>
          <a:xfrm>
            <a:off x="6657437" y="4889972"/>
            <a:ext cx="905774" cy="4593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Sign off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F0A29F12-046D-4E1B-A04F-E8BE657B5698}"/>
              </a:ext>
            </a:extLst>
          </p:cNvPr>
          <p:cNvSpPr/>
          <p:nvPr/>
        </p:nvSpPr>
        <p:spPr>
          <a:xfrm>
            <a:off x="7931990" y="4889971"/>
            <a:ext cx="905774" cy="4593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Ratings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A3BCCDA-AA79-472D-AA0A-C54D60E14006}"/>
              </a:ext>
            </a:extLst>
          </p:cNvPr>
          <p:cNvSpPr txBox="1"/>
          <p:nvPr/>
        </p:nvSpPr>
        <p:spPr>
          <a:xfrm>
            <a:off x="284672" y="5440507"/>
            <a:ext cx="24735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Kiosk workflow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138BC04-98C2-4E6D-9DD1-777771F83582}"/>
              </a:ext>
            </a:extLst>
          </p:cNvPr>
          <p:cNvCxnSpPr>
            <a:stCxn id="68" idx="3"/>
            <a:endCxn id="69" idx="1"/>
          </p:cNvCxnSpPr>
          <p:nvPr/>
        </p:nvCxnSpPr>
        <p:spPr>
          <a:xfrm>
            <a:off x="1190446" y="5119651"/>
            <a:ext cx="36878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A8B2EE3-E786-40C9-AA00-B307761EED3B}"/>
              </a:ext>
            </a:extLst>
          </p:cNvPr>
          <p:cNvCxnSpPr>
            <a:cxnSpLocks/>
            <a:stCxn id="69" idx="3"/>
            <a:endCxn id="73" idx="1"/>
          </p:cNvCxnSpPr>
          <p:nvPr/>
        </p:nvCxnSpPr>
        <p:spPr>
          <a:xfrm flipV="1">
            <a:off x="2464999" y="5119650"/>
            <a:ext cx="4192439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AE24C50-7D3A-4B6F-95DE-8F9EABDE429E}"/>
              </a:ext>
            </a:extLst>
          </p:cNvPr>
          <p:cNvCxnSpPr>
            <a:stCxn id="73" idx="3"/>
            <a:endCxn id="74" idx="1"/>
          </p:cNvCxnSpPr>
          <p:nvPr/>
        </p:nvCxnSpPr>
        <p:spPr>
          <a:xfrm flipV="1">
            <a:off x="7563211" y="5119650"/>
            <a:ext cx="368780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828C140-C6E3-4DB3-AB88-233E28B2F020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737559" y="4210088"/>
            <a:ext cx="1" cy="604246"/>
          </a:xfrm>
          <a:prstGeom prst="straightConnector1">
            <a:avLst/>
          </a:prstGeom>
          <a:ln w="41275" cmpd="sng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BF83C41-14E7-41EF-8B56-C58B3BB2ECD5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1263317" y="4210086"/>
            <a:ext cx="455771" cy="585713"/>
          </a:xfrm>
          <a:prstGeom prst="straightConnector1">
            <a:avLst/>
          </a:prstGeom>
          <a:ln w="41275" cmpd="sng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A98E7F2-12A4-423B-886C-EEBCEC7A331C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281961" y="4230473"/>
            <a:ext cx="1" cy="803922"/>
          </a:xfrm>
          <a:prstGeom prst="straightConnector1">
            <a:avLst/>
          </a:prstGeom>
          <a:ln w="41275" cmpd="sng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7D8C4DE-5544-4E28-86F7-F170B7017FA3}"/>
              </a:ext>
            </a:extLst>
          </p:cNvPr>
          <p:cNvCxnSpPr>
            <a:cxnSpLocks/>
          </p:cNvCxnSpPr>
          <p:nvPr/>
        </p:nvCxnSpPr>
        <p:spPr>
          <a:xfrm flipH="1">
            <a:off x="4555651" y="4196792"/>
            <a:ext cx="5568" cy="837603"/>
          </a:xfrm>
          <a:prstGeom prst="straightConnector1">
            <a:avLst/>
          </a:prstGeom>
          <a:ln w="41275" cmpd="sng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B775E7B-DEF9-4D06-9EC2-A1CFA0EE24EF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8384875" y="4210086"/>
            <a:ext cx="2" cy="585713"/>
          </a:xfrm>
          <a:prstGeom prst="straightConnector1">
            <a:avLst/>
          </a:prstGeom>
          <a:ln w="41275" cmpd="sng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5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68" grpId="0" animBg="1"/>
      <p:bldP spid="69" grpId="0" animBg="1"/>
      <p:bldP spid="73" grpId="0" animBg="1"/>
      <p:bldP spid="74" grpId="0" animBg="1"/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i aberdeen logo">
            <a:extLst>
              <a:ext uri="{FF2B5EF4-FFF2-40B4-BE49-F238E27FC236}">
                <a16:creationId xmlns:a16="http://schemas.microsoft.com/office/drawing/2014/main" id="{1A08E268-5011-4572-8C6D-F468E720B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503" y="2892007"/>
            <a:ext cx="3420558" cy="10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A43846-A4D0-4953-AD9C-94C9D2375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37" y="1773098"/>
            <a:ext cx="3172291" cy="640279"/>
          </a:xfrm>
          <a:prstGeom prst="rect">
            <a:avLst/>
          </a:prstGeom>
        </p:spPr>
      </p:pic>
      <p:pic>
        <p:nvPicPr>
          <p:cNvPr id="1028" name="Picture 4" descr="Image result for lse logo">
            <a:extLst>
              <a:ext uri="{FF2B5EF4-FFF2-40B4-BE49-F238E27FC236}">
                <a16:creationId xmlns:a16="http://schemas.microsoft.com/office/drawing/2014/main" id="{723C6C39-8177-4F1A-91C3-7F847D64A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637" y="4293096"/>
            <a:ext cx="3172291" cy="10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7DF03A3-41A9-4E2D-A22E-5B6CF228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collaborations</a:t>
            </a:r>
          </a:p>
        </p:txBody>
      </p:sp>
      <p:pic>
        <p:nvPicPr>
          <p:cNvPr id="8" name="Picture 2" descr="Image result for hexi oxford">
            <a:extLst>
              <a:ext uri="{FF2B5EF4-FFF2-40B4-BE49-F238E27FC236}">
                <a16:creationId xmlns:a16="http://schemas.microsoft.com/office/drawing/2014/main" id="{8494B494-0F1E-4919-858D-81FCBB279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7" y="5644010"/>
            <a:ext cx="1096595" cy="10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university of sussex">
            <a:extLst>
              <a:ext uri="{FF2B5EF4-FFF2-40B4-BE49-F238E27FC236}">
                <a16:creationId xmlns:a16="http://schemas.microsoft.com/office/drawing/2014/main" id="{F0A31FED-1D75-44B0-A843-B71AE49C4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667" y="5699618"/>
            <a:ext cx="2168882" cy="8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iversity of plymouth">
            <a:extLst>
              <a:ext uri="{FF2B5EF4-FFF2-40B4-BE49-F238E27FC236}">
                <a16:creationId xmlns:a16="http://schemas.microsoft.com/office/drawing/2014/main" id="{92820AAD-D86E-41CF-82FF-6CBDCF1A9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0256" y="2892007"/>
            <a:ext cx="3510084" cy="9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mperial pstrc">
            <a:extLst>
              <a:ext uri="{FF2B5EF4-FFF2-40B4-BE49-F238E27FC236}">
                <a16:creationId xmlns:a16="http://schemas.microsoft.com/office/drawing/2014/main" id="{6E553C66-CA1D-450F-B1AE-9C8D50E7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700808"/>
            <a:ext cx="3172291" cy="84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ui galway">
            <a:extLst>
              <a:ext uri="{FF2B5EF4-FFF2-40B4-BE49-F238E27FC236}">
                <a16:creationId xmlns:a16="http://schemas.microsoft.com/office/drawing/2014/main" id="{30DD8048-61E5-46D7-928E-1C7AFFF1B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56" y="4293096"/>
            <a:ext cx="3937897" cy="12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logo cornell university">
            <a:extLst>
              <a:ext uri="{FF2B5EF4-FFF2-40B4-BE49-F238E27FC236}">
                <a16:creationId xmlns:a16="http://schemas.microsoft.com/office/drawing/2014/main" id="{9641323A-D8A2-4A4F-87C9-FCB11AB7B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38" y="5677798"/>
            <a:ext cx="3775725" cy="93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19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103B97-9A7A-4FA1-BD93-AA72B40F5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54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16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95D7AA-D4B8-4ACD-B8E6-E162AC7FF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4392488" cy="247077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9AB7864-3F92-473E-882B-DABC9B6A2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29003"/>
            <a:ext cx="4706100" cy="264718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A82E03-9C64-48AF-8458-9286E04AE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4392488" cy="247077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50CDC9-EA57-43E9-A786-3ED28F2302D5}"/>
              </a:ext>
            </a:extLst>
          </p:cNvPr>
          <p:cNvSpPr txBox="1"/>
          <p:nvPr/>
        </p:nvSpPr>
        <p:spPr>
          <a:xfrm>
            <a:off x="179512" y="6244540"/>
            <a:ext cx="8496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https://www.careopinion.org.uk/info/research-chats</a:t>
            </a:r>
          </a:p>
        </p:txBody>
      </p:sp>
    </p:spTree>
    <p:extLst>
      <p:ext uri="{BB962C8B-B14F-4D97-AF65-F5344CB8AC3E}">
        <p14:creationId xmlns:p14="http://schemas.microsoft.com/office/powerpoint/2010/main" val="248910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97E8-D391-489C-8F0E-9F27C792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Care Opinion help?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6D0AE-5F66-4A13-B30A-EFFEA4308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09654"/>
            <a:ext cx="8386131" cy="491569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B1E4EE7-CA3C-4937-A8C9-96F30FFE2F6E}"/>
              </a:ext>
            </a:extLst>
          </p:cNvPr>
          <p:cNvSpPr/>
          <p:nvPr/>
        </p:nvSpPr>
        <p:spPr bwMode="auto">
          <a:xfrm>
            <a:off x="4644008" y="2132856"/>
            <a:ext cx="1440160" cy="1224136"/>
          </a:xfrm>
          <a:prstGeom prst="ellipse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1005A4-3010-43FA-B8A0-0A935DABC8FA}"/>
              </a:ext>
            </a:extLst>
          </p:cNvPr>
          <p:cNvSpPr/>
          <p:nvPr/>
        </p:nvSpPr>
        <p:spPr bwMode="auto">
          <a:xfrm>
            <a:off x="2915816" y="3671455"/>
            <a:ext cx="1656184" cy="1053689"/>
          </a:xfrm>
          <a:prstGeom prst="ellipse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2C310E-2EA8-4A5C-9975-B45ACA60E363}"/>
              </a:ext>
            </a:extLst>
          </p:cNvPr>
          <p:cNvSpPr/>
          <p:nvPr/>
        </p:nvSpPr>
        <p:spPr bwMode="auto">
          <a:xfrm>
            <a:off x="6228184" y="5877272"/>
            <a:ext cx="2160240" cy="792088"/>
          </a:xfrm>
          <a:prstGeom prst="ellipse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B0D9A6-88E7-4184-A31B-1EA7F6B92843}"/>
              </a:ext>
            </a:extLst>
          </p:cNvPr>
          <p:cNvSpPr/>
          <p:nvPr/>
        </p:nvSpPr>
        <p:spPr bwMode="auto">
          <a:xfrm>
            <a:off x="4753577" y="5030034"/>
            <a:ext cx="1402599" cy="1423302"/>
          </a:xfrm>
          <a:prstGeom prst="ellipse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111DD-4FF2-41FC-94EC-1562A8972A3B}"/>
              </a:ext>
            </a:extLst>
          </p:cNvPr>
          <p:cNvSpPr txBox="1"/>
          <p:nvPr/>
        </p:nvSpPr>
        <p:spPr>
          <a:xfrm>
            <a:off x="4644008" y="2204864"/>
            <a:ext cx="4016586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2800" b="0" dirty="0">
                <a:solidFill>
                  <a:srgbClr val="B10053"/>
                </a:solidFill>
                <a:latin typeface="+mj-lt"/>
                <a:ea typeface="+mj-ea"/>
                <a:cs typeface="+mj-cs"/>
              </a:rPr>
              <a:t>“It’s brilliant for the patients but it’s also brilliant for the staff, because they can see the feedback. </a:t>
            </a:r>
          </a:p>
          <a:p>
            <a:pPr algn="l"/>
            <a:r>
              <a:rPr lang="en-GB" sz="2800" dirty="0">
                <a:solidFill>
                  <a:srgbClr val="B10053"/>
                </a:solidFill>
                <a:latin typeface="+mj-lt"/>
                <a:ea typeface="+mj-ea"/>
                <a:cs typeface="+mj-cs"/>
              </a:rPr>
              <a:t>And then they want to make it better</a:t>
            </a:r>
            <a:r>
              <a:rPr lang="en-GB" sz="2800" b="0" dirty="0">
                <a:solidFill>
                  <a:srgbClr val="B10053"/>
                </a:solidFill>
                <a:latin typeface="+mj-lt"/>
                <a:ea typeface="+mj-ea"/>
                <a:cs typeface="+mj-cs"/>
              </a:rPr>
              <a:t>.”</a:t>
            </a:r>
            <a:endParaRPr lang="en-GB" b="0" dirty="0">
              <a:solidFill>
                <a:srgbClr val="B10053"/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GB" b="0" dirty="0">
              <a:solidFill>
                <a:srgbClr val="B10053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GB" sz="1800" b="0" i="1" dirty="0">
                <a:solidFill>
                  <a:srgbClr val="B10053"/>
                </a:solidFill>
                <a:latin typeface="+mj-lt"/>
                <a:ea typeface="+mj-ea"/>
                <a:cs typeface="+mj-cs"/>
              </a:rPr>
              <a:t>Dr Deborah Colvin, general practitioner, The Lawson Practice</a:t>
            </a:r>
          </a:p>
        </p:txBody>
      </p:sp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32BA2C6D-C8DC-40E6-B69F-66267FA4E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4266085" cy="689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67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446A-A284-4640-B3D4-D7CBB1C9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C3B48-1E5D-4186-A0BD-876F4358C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Staff perspectives</a:t>
            </a:r>
          </a:p>
          <a:p>
            <a:pPr lvl="1"/>
            <a:r>
              <a:rPr lang="en-GB" sz="1800" dirty="0">
                <a:hlinkClick r:id="rId2"/>
              </a:rPr>
              <a:t>https://www.pointofcarefoundation.org.uk/blog/implementing-online-patient-feedback-in-a-special-measures-healthcare-organisation/</a:t>
            </a:r>
            <a:endParaRPr lang="en-GB" sz="1800" dirty="0"/>
          </a:p>
          <a:p>
            <a:r>
              <a:rPr lang="en-GB" dirty="0"/>
              <a:t>Patient perspectives</a:t>
            </a:r>
          </a:p>
          <a:p>
            <a:pPr lvl="1"/>
            <a:r>
              <a:rPr lang="en-GB" sz="1800" dirty="0">
                <a:hlinkClick r:id="rId3"/>
              </a:rPr>
              <a:t>https://www.ncbi.nlm.nih.gov/books/NBK549387/</a:t>
            </a:r>
            <a:r>
              <a:rPr lang="en-GB" sz="1800" dirty="0"/>
              <a:t> </a:t>
            </a:r>
          </a:p>
          <a:p>
            <a:r>
              <a:rPr lang="en-GB" dirty="0"/>
              <a:t>NIHR blog and review of research</a:t>
            </a:r>
          </a:p>
          <a:p>
            <a:pPr lvl="1"/>
            <a:r>
              <a:rPr lang="en-GB" sz="1800" dirty="0">
                <a:hlinkClick r:id="rId4"/>
              </a:rPr>
              <a:t>https://www.nihr.ac.uk/blog/we-are-missing-the-potential-of-patient-feedback/24336</a:t>
            </a:r>
            <a:r>
              <a:rPr lang="en-GB" sz="1800" dirty="0"/>
              <a:t> </a:t>
            </a:r>
          </a:p>
          <a:p>
            <a:r>
              <a:rPr lang="en-GB" dirty="0"/>
              <a:t>Videos</a:t>
            </a:r>
          </a:p>
          <a:p>
            <a:pPr lvl="1"/>
            <a:r>
              <a:rPr lang="en-GB" sz="2000" dirty="0">
                <a:hlinkClick r:id="rId5"/>
              </a:rPr>
              <a:t>https://www.careopinion.org.uk/info/sharing-videos</a:t>
            </a:r>
            <a:r>
              <a:rPr lang="en-GB" sz="2000" dirty="0"/>
              <a:t> </a:t>
            </a:r>
          </a:p>
          <a:p>
            <a:pPr lvl="1"/>
            <a:endParaRPr lang="en-GB" dirty="0"/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9203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3F6AD4-1EAB-4C0F-92AE-4B2A85406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8"/>
            <a:ext cx="9144000" cy="68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9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183AE3-68F2-4D86-8D97-174C4A6A7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058082"/>
            <a:ext cx="5760640" cy="474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0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CCD08E-17AE-4A04-8137-40AAF73CD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67647"/>
            <a:ext cx="8082388" cy="67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1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/>
              <a:t>We want people to be able to share their experiences of health and care in ways which are </a:t>
            </a:r>
            <a:r>
              <a:rPr lang="en-GB" sz="3600" b="1" dirty="0">
                <a:solidFill>
                  <a:srgbClr val="FF0066"/>
                </a:solidFill>
              </a:rPr>
              <a:t>safe</a:t>
            </a:r>
            <a:r>
              <a:rPr lang="en-GB" sz="3600" dirty="0"/>
              <a:t>, </a:t>
            </a:r>
            <a:r>
              <a:rPr lang="en-GB" sz="3600" b="1" dirty="0">
                <a:solidFill>
                  <a:srgbClr val="FF0066"/>
                </a:solidFill>
              </a:rPr>
              <a:t>simple</a:t>
            </a:r>
            <a:r>
              <a:rPr lang="en-GB" sz="3600" dirty="0"/>
              <a:t>, and lead to </a:t>
            </a:r>
            <a:r>
              <a:rPr lang="en-GB" sz="3600" b="1" dirty="0">
                <a:solidFill>
                  <a:srgbClr val="FF0066"/>
                </a:solidFill>
              </a:rPr>
              <a:t>learning</a:t>
            </a:r>
            <a:r>
              <a:rPr lang="en-GB" sz="3600" dirty="0"/>
              <a:t> and </a:t>
            </a:r>
            <a:r>
              <a:rPr lang="en-GB" sz="3600" b="1" dirty="0">
                <a:solidFill>
                  <a:srgbClr val="FF0066"/>
                </a:solidFill>
              </a:rPr>
              <a:t>change</a:t>
            </a:r>
            <a:r>
              <a:rPr lang="en-GB" sz="3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02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3F0392-AF04-4666-91C8-951684D95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327881" cy="5040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037E36-5FAF-4E4B-9C8F-DEC8A5441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844824"/>
            <a:ext cx="7488832" cy="4766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2464CC-DAE2-4D3E-94B6-BCE6EB21C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505198"/>
            <a:ext cx="6145517" cy="41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2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/>
            <a:r>
              <a:rPr lang="en-GB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“It was a difficult time for me to go through and Care Opinion allowed me to control the speed and words rather than be rushed through Q&amp;As or tick box scenario where things don't quite fit.”</a:t>
            </a:r>
            <a:endParaRPr lang="en-GB" sz="3600" dirty="0">
              <a:solidFill>
                <a:srgbClr val="5A1B4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659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36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“The fact I did not have to give my name made it a lot easier to provide feedback. I find it hard to do it in person. </a:t>
            </a:r>
          </a:p>
          <a:p>
            <a:pPr algn="l">
              <a:spcAft>
                <a:spcPts val="1200"/>
              </a:spcAft>
            </a:pPr>
            <a:r>
              <a:rPr lang="en-GB" sz="36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I would like it to make changes.”</a:t>
            </a:r>
          </a:p>
        </p:txBody>
      </p:sp>
    </p:spTree>
    <p:extLst>
      <p:ext uri="{BB962C8B-B14F-4D97-AF65-F5344CB8AC3E}">
        <p14:creationId xmlns:p14="http://schemas.microsoft.com/office/powerpoint/2010/main" val="1668417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525de18-5557-4605-919d-1390bc8da796&quot;,&quot;TimeStamp&quot;:&quot;2018-12-06T21:49:10.9969405+00:00&quot;}"/>
</p:tagLst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0</TotalTime>
  <Words>643</Words>
  <Application>Microsoft Office PowerPoint</Application>
  <PresentationFormat>On-screen Show (4:3)</PresentationFormat>
  <Paragraphs>65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Veto Com</vt:lpstr>
      <vt:lpstr>Wingdings</vt:lpstr>
      <vt:lpstr>PO-for-the-board</vt:lpstr>
      <vt:lpstr>Office Theme</vt:lpstr>
      <vt:lpstr>Online patient feedback: citizens helping health services get better, at scale</vt:lpstr>
      <vt:lpstr>Who are we?</vt:lpstr>
      <vt:lpstr>PowerPoint Presentation</vt:lpstr>
      <vt:lpstr>PowerPoint Presentation</vt:lpstr>
      <vt:lpstr>PowerPoint Presentation</vt:lpstr>
      <vt:lpstr>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Improving (not complaining about) the NHS</vt:lpstr>
      <vt:lpstr>PowerPoint Presentation</vt:lpstr>
      <vt:lpstr>PowerPoint Presentation</vt:lpstr>
      <vt:lpstr>PowerPoint Presentation</vt:lpstr>
      <vt:lpstr>PowerPoint Presentation</vt:lpstr>
      <vt:lpstr>Subscriber tagging</vt:lpstr>
      <vt:lpstr>Invitation links, widgets, QR codes</vt:lpstr>
      <vt:lpstr>PowerPoint Presentation</vt:lpstr>
      <vt:lpstr>Research collaborations</vt:lpstr>
      <vt:lpstr>PowerPoint Presentation</vt:lpstr>
      <vt:lpstr>PowerPoint Presentation</vt:lpstr>
      <vt:lpstr>How can Care Opinion help?</vt:lpstr>
      <vt:lpstr>PowerPoint Presentation</vt:lpstr>
      <vt:lpstr>Learn more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353</cp:revision>
  <dcterms:created xsi:type="dcterms:W3CDTF">2009-01-20T20:54:59Z</dcterms:created>
  <dcterms:modified xsi:type="dcterms:W3CDTF">2022-03-08T13:46:28Z</dcterms:modified>
</cp:coreProperties>
</file>